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683" r:id="rId2"/>
  </p:sldMasterIdLst>
  <p:sldIdLst>
    <p:sldId id="258" r:id="rId3"/>
    <p:sldId id="312" r:id="rId4"/>
    <p:sldId id="322" r:id="rId5"/>
    <p:sldId id="319" r:id="rId6"/>
    <p:sldId id="271" r:id="rId7"/>
    <p:sldId id="273" r:id="rId8"/>
    <p:sldId id="275" r:id="rId9"/>
    <p:sldId id="327" r:id="rId10"/>
    <p:sldId id="294" r:id="rId11"/>
    <p:sldId id="328" r:id="rId12"/>
    <p:sldId id="300" r:id="rId13"/>
    <p:sldId id="331" r:id="rId14"/>
    <p:sldId id="323" r:id="rId15"/>
    <p:sldId id="269" r:id="rId16"/>
  </p:sldIdLst>
  <p:sldSz cx="9144000" cy="6858000" type="screen4x3"/>
  <p:notesSz cx="6858000" cy="9144000"/>
  <p:custDataLst>
    <p:tags r:id="rId17"/>
  </p:custDataLst>
  <p:defaultTextStyle>
    <a:defPPr>
      <a:defRPr lang="en-US"/>
    </a:defPPr>
    <a:lvl1pPr algn="l" rtl="0" eaLnBrk="0" fontAlgn="base" hangingPunct="0">
      <a:spcBef>
        <a:spcPct val="0"/>
      </a:spcBef>
      <a:spcAft>
        <a:spcPct val="0"/>
      </a:spcAft>
      <a:defRPr b="1" kern="1200">
        <a:solidFill>
          <a:schemeClr val="tx1"/>
        </a:solidFill>
        <a:latin typeface=".VnTime" pitchFamily="34" charset="0"/>
        <a:ea typeface="+mn-ea"/>
        <a:cs typeface="+mn-cs"/>
      </a:defRPr>
    </a:lvl1pPr>
    <a:lvl2pPr marL="457200" algn="l" rtl="0" eaLnBrk="0" fontAlgn="base" hangingPunct="0">
      <a:spcBef>
        <a:spcPct val="0"/>
      </a:spcBef>
      <a:spcAft>
        <a:spcPct val="0"/>
      </a:spcAft>
      <a:defRPr b="1" kern="1200">
        <a:solidFill>
          <a:schemeClr val="tx1"/>
        </a:solidFill>
        <a:latin typeface=".VnTime" pitchFamily="34" charset="0"/>
        <a:ea typeface="+mn-ea"/>
        <a:cs typeface="+mn-cs"/>
      </a:defRPr>
    </a:lvl2pPr>
    <a:lvl3pPr marL="914400" algn="l" rtl="0" eaLnBrk="0" fontAlgn="base" hangingPunct="0">
      <a:spcBef>
        <a:spcPct val="0"/>
      </a:spcBef>
      <a:spcAft>
        <a:spcPct val="0"/>
      </a:spcAft>
      <a:defRPr b="1" kern="1200">
        <a:solidFill>
          <a:schemeClr val="tx1"/>
        </a:solidFill>
        <a:latin typeface=".VnTime" pitchFamily="34" charset="0"/>
        <a:ea typeface="+mn-ea"/>
        <a:cs typeface="+mn-cs"/>
      </a:defRPr>
    </a:lvl3pPr>
    <a:lvl4pPr marL="1371600" algn="l" rtl="0" eaLnBrk="0" fontAlgn="base" hangingPunct="0">
      <a:spcBef>
        <a:spcPct val="0"/>
      </a:spcBef>
      <a:spcAft>
        <a:spcPct val="0"/>
      </a:spcAft>
      <a:defRPr b="1" kern="1200">
        <a:solidFill>
          <a:schemeClr val="tx1"/>
        </a:solidFill>
        <a:latin typeface=".VnTime" pitchFamily="34" charset="0"/>
        <a:ea typeface="+mn-ea"/>
        <a:cs typeface="+mn-cs"/>
      </a:defRPr>
    </a:lvl4pPr>
    <a:lvl5pPr marL="1828800" algn="l" rtl="0" eaLnBrk="0" fontAlgn="base" hangingPunct="0">
      <a:spcBef>
        <a:spcPct val="0"/>
      </a:spcBef>
      <a:spcAft>
        <a:spcPct val="0"/>
      </a:spcAft>
      <a:defRPr b="1" kern="1200">
        <a:solidFill>
          <a:schemeClr val="tx1"/>
        </a:solidFill>
        <a:latin typeface=".VnTime" pitchFamily="34" charset="0"/>
        <a:ea typeface="+mn-ea"/>
        <a:cs typeface="+mn-cs"/>
      </a:defRPr>
    </a:lvl5pPr>
    <a:lvl6pPr marL="2286000" algn="l" defTabSz="914400" rtl="0" eaLnBrk="1" latinLnBrk="0" hangingPunct="1">
      <a:defRPr b="1" kern="1200">
        <a:solidFill>
          <a:schemeClr val="tx1"/>
        </a:solidFill>
        <a:latin typeface=".VnTime" pitchFamily="34" charset="0"/>
        <a:ea typeface="+mn-ea"/>
        <a:cs typeface="+mn-cs"/>
      </a:defRPr>
    </a:lvl6pPr>
    <a:lvl7pPr marL="2743200" algn="l" defTabSz="914400" rtl="0" eaLnBrk="1" latinLnBrk="0" hangingPunct="1">
      <a:defRPr b="1" kern="1200">
        <a:solidFill>
          <a:schemeClr val="tx1"/>
        </a:solidFill>
        <a:latin typeface=".VnTime" pitchFamily="34" charset="0"/>
        <a:ea typeface="+mn-ea"/>
        <a:cs typeface="+mn-cs"/>
      </a:defRPr>
    </a:lvl7pPr>
    <a:lvl8pPr marL="3200400" algn="l" defTabSz="914400" rtl="0" eaLnBrk="1" latinLnBrk="0" hangingPunct="1">
      <a:defRPr b="1" kern="1200">
        <a:solidFill>
          <a:schemeClr val="tx1"/>
        </a:solidFill>
        <a:latin typeface=".VnTime" pitchFamily="34" charset="0"/>
        <a:ea typeface="+mn-ea"/>
        <a:cs typeface="+mn-cs"/>
      </a:defRPr>
    </a:lvl8pPr>
    <a:lvl9pPr marL="3657600" algn="l" defTabSz="914400" rtl="0" eaLnBrk="1" latinLnBrk="0" hangingPunct="1">
      <a:defRPr b="1" kern="1200">
        <a:solidFill>
          <a:schemeClr val="tx1"/>
        </a:solidFill>
        <a:latin typeface=".VnTim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00FF"/>
    <a:srgbClr val="FF0000"/>
    <a:srgbClr val="000099"/>
    <a:srgbClr val="FFCCFF"/>
    <a:srgbClr val="9999FF"/>
    <a:srgbClr val="CCFF66"/>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444" autoAdjust="0"/>
    <p:restoredTop sz="94180" autoAdjust="0"/>
  </p:normalViewPr>
  <p:slideViewPr>
    <p:cSldViewPr>
      <p:cViewPr>
        <p:scale>
          <a:sx n="66" d="100"/>
          <a:sy n="66" d="100"/>
        </p:scale>
        <p:origin x="-582" y="-1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41987"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4198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pPr>
              <a:defRPr/>
            </a:pPr>
            <a:fld id="{3CCEF124-6710-4DC3-814E-2409D8194674}"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442B6E4-9CC9-4FB7-AF50-4C7691622541}"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FA5039E5-0CFC-4F85-97AF-EE5D72F760EE}"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titlemaster_med"/>
          <p:cNvPicPr>
            <a:picLocks noChangeAspect="1" noChangeArrowheads="1"/>
          </p:cNvPicPr>
          <p:nvPr/>
        </p:nvPicPr>
        <p:blipFill>
          <a:blip r:embed="rId2"/>
          <a:srcRect/>
          <a:stretch>
            <a:fillRect/>
          </a:stretch>
        </p:blipFill>
        <p:spPr bwMode="ltGray">
          <a:xfrm>
            <a:off x="0" y="0"/>
            <a:ext cx="9144000" cy="6862763"/>
          </a:xfrm>
          <a:prstGeom prst="rect">
            <a:avLst/>
          </a:prstGeom>
          <a:noFill/>
          <a:ln w="9525">
            <a:noFill/>
            <a:miter lim="800000"/>
            <a:headEnd/>
            <a:tailEnd/>
          </a:ln>
        </p:spPr>
      </p:pic>
      <p:sp>
        <p:nvSpPr>
          <p:cNvPr id="128006"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ln>
        </p:spPr>
        <p:txBody>
          <a:bodyPr anchor="ctr"/>
          <a:lstStyle>
            <a:lvl1pPr marL="0" indent="0" algn="ctr">
              <a:buFont typeface="Wingdings" pitchFamily="2" charset="2"/>
              <a:buNone/>
              <a:defRPr/>
            </a:lvl1pPr>
          </a:lstStyle>
          <a:p>
            <a:r>
              <a:rPr lang="en-US"/>
              <a:t>Click to edit Master subtitle style</a:t>
            </a:r>
          </a:p>
        </p:txBody>
      </p:sp>
      <p:sp>
        <p:nvSpPr>
          <p:cNvPr id="128007"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ln>
        </p:spPr>
        <p:txBody>
          <a:bodyPr/>
          <a:lstStyle>
            <a:lvl1pPr algn="ctr">
              <a:defRPr sz="5400">
                <a:solidFill>
                  <a:schemeClr val="tx1"/>
                </a:solidFill>
              </a:defRPr>
            </a:lvl1pPr>
          </a:lstStyle>
          <a:p>
            <a:r>
              <a:rPr lang="en-US"/>
              <a:t>Click to edit Master title style</a:t>
            </a:r>
          </a:p>
        </p:txBody>
      </p:sp>
      <p:sp>
        <p:nvSpPr>
          <p:cNvPr id="5" name="Rectangle 3"/>
          <p:cNvSpPr>
            <a:spLocks noGrp="1" noChangeArrowheads="1"/>
          </p:cNvSpPr>
          <p:nvPr>
            <p:ph type="dt" sz="half" idx="10"/>
          </p:nvPr>
        </p:nvSpPr>
        <p:spPr>
          <a:xfrm>
            <a:off x="304800" y="6248400"/>
            <a:ext cx="1905000" cy="457200"/>
          </a:xfrm>
        </p:spPr>
        <p:txBody>
          <a:bodyPr/>
          <a:lstStyle>
            <a:lvl1pPr>
              <a:defRPr/>
            </a:lvl1pPr>
          </a:lstStyle>
          <a:p>
            <a:pPr>
              <a:defRPr/>
            </a:pPr>
            <a:endParaRPr lang="en-US"/>
          </a:p>
        </p:txBody>
      </p:sp>
      <p:sp>
        <p:nvSpPr>
          <p:cNvPr id="6" name="Rectangle 4"/>
          <p:cNvSpPr>
            <a:spLocks noGrp="1" noChangeArrowheads="1"/>
          </p:cNvSpPr>
          <p:nvPr>
            <p:ph type="ftr" sz="quarter" idx="11"/>
          </p:nvPr>
        </p:nvSpPr>
        <p:spPr/>
        <p:txBody>
          <a:bodyPr/>
          <a:lstStyle>
            <a:lvl1pPr>
              <a:defRPr/>
            </a:lvl1pPr>
          </a:lstStyle>
          <a:p>
            <a:pPr>
              <a:defRPr/>
            </a:pPr>
            <a:endParaRPr lang="en-US"/>
          </a:p>
        </p:txBody>
      </p:sp>
      <p:sp>
        <p:nvSpPr>
          <p:cNvPr id="7" name="Rectangle 5"/>
          <p:cNvSpPr>
            <a:spLocks noGrp="1" noChangeArrowheads="1"/>
          </p:cNvSpPr>
          <p:nvPr>
            <p:ph type="sldNum" sz="quarter" idx="12"/>
          </p:nvPr>
        </p:nvSpPr>
        <p:spPr>
          <a:xfrm>
            <a:off x="7010400" y="6248400"/>
            <a:ext cx="1905000" cy="457200"/>
          </a:xfrm>
        </p:spPr>
        <p:txBody>
          <a:bodyPr/>
          <a:lstStyle>
            <a:lvl1pPr>
              <a:defRPr/>
            </a:lvl1pPr>
          </a:lstStyle>
          <a:p>
            <a:pPr>
              <a:defRPr/>
            </a:pPr>
            <a:fld id="{C7B38ED0-A4EA-4D76-BD1D-36C7B947276D}" type="slidenum">
              <a:rPr lang="en-US"/>
              <a:pPr>
                <a:defRPr/>
              </a:pPr>
              <a:t>‹#›</a:t>
            </a:fld>
            <a:endParaRPr lang="en-US"/>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0F8DE2D1-2DC7-4B4F-9F0D-5616ED905406}" type="slidenum">
              <a:rPr lang="en-US"/>
              <a:pPr>
                <a:defRPr/>
              </a:pPr>
              <a:t>‹#›</a:t>
            </a:fld>
            <a:endParaRPr lang="en-US"/>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BAC7ACD1-EE59-4588-A83E-A31C223F8EA7}" type="slidenum">
              <a:rPr lang="en-US"/>
              <a:pPr>
                <a:defRPr/>
              </a:pPr>
              <a:t>‹#›</a:t>
            </a:fld>
            <a:endParaRPr lang="en-US"/>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100B7E1F-7D60-468F-84D6-EDA6145E02D2}" type="slidenum">
              <a:rPr lang="en-US"/>
              <a:pPr>
                <a:defRPr/>
              </a:pPr>
              <a:t>‹#›</a:t>
            </a:fld>
            <a:endParaRPr lang="en-US"/>
          </a:p>
        </p:txBody>
      </p: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C2A2B94C-9AEA-4B1B-B146-0B803A6DAD9C}" type="slidenum">
              <a:rPr lang="en-US"/>
              <a:pPr>
                <a:defRPr/>
              </a:pPr>
              <a:t>‹#›</a:t>
            </a:fld>
            <a:endParaRPr lang="en-US"/>
          </a:p>
        </p:txBody>
      </p:sp>
    </p:spTree>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BABACC95-9799-41DB-87F8-5C2D1F2D8E7E}" type="slidenum">
              <a:rPr lang="en-US"/>
              <a:pPr>
                <a:defRPr/>
              </a:pPr>
              <a:t>‹#›</a:t>
            </a:fld>
            <a:endParaRPr lang="en-US"/>
          </a:p>
        </p:txBody>
      </p:sp>
    </p:spTree>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0AF79B12-3341-4F6E-86D8-C964B3842A1E}" type="slidenum">
              <a:rPr lang="en-US"/>
              <a:pPr>
                <a:defRPr/>
              </a:pPr>
              <a:t>‹#›</a:t>
            </a:fld>
            <a:endParaRPr lang="en-US"/>
          </a:p>
        </p:txBody>
      </p:sp>
    </p:spTree>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F66C3C17-A175-4F87-931E-8F40DE241454}"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F42D672B-5D3C-4CB7-B18A-0C2313CC7E2F}" type="slidenum">
              <a:rPr lang="en-US" altLang="en-US"/>
              <a:pPr>
                <a:defRPr/>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4035E24F-C7ED-40D8-802F-504CD4D3A80E}" type="slidenum">
              <a:rPr lang="en-US"/>
              <a:pPr>
                <a:defRPr/>
              </a:pPr>
              <a:t>‹#›</a:t>
            </a:fld>
            <a:endParaRPr lang="en-US"/>
          </a:p>
        </p:txBody>
      </p:sp>
    </p:spTree>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87E515B3-B616-488D-B8BE-21F6DB054DD7}" type="slidenum">
              <a:rPr lang="en-US"/>
              <a:pPr>
                <a:defRPr/>
              </a:pPr>
              <a:t>‹#›</a:t>
            </a:fld>
            <a:endParaRPr lang="en-US"/>
          </a:p>
        </p:txBody>
      </p:sp>
    </p:spTree>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228600"/>
            <a:ext cx="16002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38400" y="228600"/>
            <a:ext cx="46482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68210B62-E35E-42D8-AF93-F1EC0E57A2B5}"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6727A2A0-53DA-429B-AE11-54D532661058}"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CB34228-E8E2-435A-99F0-84C2A0916131}"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86583ED0-6D8C-49E4-9FE3-A9D1017FEEA9}"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EB1EC92A-FB50-4C6B-9BA4-9706930895E7}"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8EC20148-2875-448D-8764-CC5132D831C7}"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BDD25934-7893-436A-B3EC-40EB29DBE4F6}"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95040DFF-3458-4718-A88E-C0F63069A837}"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66"/>
        </a:solidFill>
        <a:effectLst/>
      </p:bgPr>
    </p:bg>
    <p:spTree>
      <p:nvGrpSpPr>
        <p:cNvPr id="1" name=""/>
        <p:cNvGrpSpPr/>
        <p:nvPr/>
      </p:nvGrpSpPr>
      <p:grpSpPr>
        <a:xfrm>
          <a:off x="0" y="0"/>
          <a:ext cx="0" cy="0"/>
          <a:chOff x="0" y="0"/>
          <a:chExt cx="0" cy="0"/>
        </a:xfrm>
      </p:grpSpPr>
      <p:sp>
        <p:nvSpPr>
          <p:cNvPr id="40962"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0965"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latin typeface="+mn-lt"/>
              </a:defRPr>
            </a:lvl1pPr>
          </a:lstStyle>
          <a:p>
            <a:pPr>
              <a:defRPr/>
            </a:pPr>
            <a:endParaRPr lang="en-US" altLang="en-US"/>
          </a:p>
        </p:txBody>
      </p:sp>
      <p:sp>
        <p:nvSpPr>
          <p:cNvPr id="4096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latin typeface="+mn-lt"/>
              </a:defRPr>
            </a:lvl1pPr>
          </a:lstStyle>
          <a:p>
            <a:pPr>
              <a:defRPr/>
            </a:pPr>
            <a:endParaRPr lang="en-US" altLang="en-US"/>
          </a:p>
        </p:txBody>
      </p:sp>
      <p:sp>
        <p:nvSpPr>
          <p:cNvPr id="40967"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latin typeface="+mn-lt"/>
              </a:defRPr>
            </a:lvl1pPr>
          </a:lstStyle>
          <a:p>
            <a:pPr>
              <a:defRPr/>
            </a:pPr>
            <a:fld id="{ED64BE92-5703-4594-A1B2-4BDD4F2008B2}"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40969"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40970"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40971"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n-US"/>
            </a:p>
          </p:txBody>
        </p:sp>
        <p:sp>
          <p:nvSpPr>
            <p:cNvPr id="40972"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n-US"/>
            </a:p>
          </p:txBody>
        </p:sp>
        <p:sp>
          <p:nvSpPr>
            <p:cNvPr id="40973"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n-US"/>
            </a:p>
          </p:txBody>
        </p:sp>
        <p:sp>
          <p:nvSpPr>
            <p:cNvPr id="40974"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n-US"/>
            </a:p>
          </p:txBody>
        </p:sp>
        <p:sp>
          <p:nvSpPr>
            <p:cNvPr id="40975"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76"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n-US"/>
            </a:p>
          </p:txBody>
        </p:sp>
        <p:sp>
          <p:nvSpPr>
            <p:cNvPr id="40977"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n-US"/>
            </a:p>
          </p:txBody>
        </p:sp>
        <p:sp>
          <p:nvSpPr>
            <p:cNvPr id="40978"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79"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80"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81"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40982"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83"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84"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85"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86"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87"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88"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89"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40990"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40991"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92"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93"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40994"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95"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n-US"/>
            </a:p>
          </p:txBody>
        </p:sp>
        <p:sp>
          <p:nvSpPr>
            <p:cNvPr id="40996"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n-US"/>
            </a:p>
          </p:txBody>
        </p:sp>
        <p:sp>
          <p:nvSpPr>
            <p:cNvPr id="40997"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n-US"/>
            </a:p>
          </p:txBody>
        </p:sp>
        <p:sp>
          <p:nvSpPr>
            <p:cNvPr id="40998"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40999"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503" r:id="rId1"/>
    <p:sldLayoutId id="2147484492" r:id="rId2"/>
    <p:sldLayoutId id="2147484491" r:id="rId3"/>
    <p:sldLayoutId id="2147484490" r:id="rId4"/>
    <p:sldLayoutId id="2147484489" r:id="rId5"/>
    <p:sldLayoutId id="2147484488" r:id="rId6"/>
    <p:sldLayoutId id="2147484487" r:id="rId7"/>
    <p:sldLayoutId id="2147484486" r:id="rId8"/>
    <p:sldLayoutId id="2147484485" r:id="rId9"/>
    <p:sldLayoutId id="2147484484" r:id="rId10"/>
    <p:sldLayoutId id="2147484483"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CCFF66"/>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2667000" cy="6858000"/>
            <a:chOff x="0" y="0"/>
            <a:chExt cx="1680" cy="4320"/>
          </a:xfrm>
        </p:grpSpPr>
        <p:sp>
          <p:nvSpPr>
            <p:cNvPr id="126979"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w="9525">
              <a:noFill/>
              <a:miter lim="800000"/>
              <a:headEnd/>
              <a:tailEnd/>
            </a:ln>
            <a:effectLst/>
          </p:spPr>
          <p:txBody>
            <a:bodyPr wrap="none" anchor="ctr"/>
            <a:lstStyle/>
            <a:p>
              <a:pPr algn="ctr" eaLnBrk="1" hangingPunct="1">
                <a:defRPr/>
              </a:pPr>
              <a:endParaRPr lang="en-US" b="0">
                <a:latin typeface="Arial" charset="0"/>
              </a:endParaRPr>
            </a:p>
          </p:txBody>
        </p:sp>
        <p:pic>
          <p:nvPicPr>
            <p:cNvPr id="2057" name="Picture 4" descr="slidemaster_med3"/>
            <p:cNvPicPr>
              <a:picLocks noChangeAspect="1" noChangeArrowheads="1"/>
            </p:cNvPicPr>
            <p:nvPr/>
          </p:nvPicPr>
          <p:blipFill>
            <a:blip r:embed="rId13"/>
            <a:srcRect/>
            <a:stretch>
              <a:fillRect/>
            </a:stretch>
          </p:blipFill>
          <p:spPr bwMode="ltGray">
            <a:xfrm>
              <a:off x="0" y="0"/>
              <a:ext cx="1348" cy="4320"/>
            </a:xfrm>
            <a:prstGeom prst="rect">
              <a:avLst/>
            </a:prstGeom>
            <a:noFill/>
            <a:ln w="9525">
              <a:noFill/>
              <a:miter lim="800000"/>
              <a:headEnd/>
              <a:tailEnd/>
            </a:ln>
          </p:spPr>
        </p:pic>
      </p:grpSp>
      <p:sp>
        <p:nvSpPr>
          <p:cNvPr id="126981" name="Rectangle 5"/>
          <p:cNvSpPr>
            <a:spLocks noGrp="1" noChangeArrowheads="1"/>
          </p:cNvSpPr>
          <p:nvPr>
            <p:ph type="title"/>
          </p:nvPr>
        </p:nvSpPr>
        <p:spPr bwMode="auto">
          <a:xfrm>
            <a:off x="2438400" y="228600"/>
            <a:ext cx="64008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6982" name="Rectangle 6"/>
          <p:cNvSpPr>
            <a:spLocks noGrp="1" noChangeArrowheads="1"/>
          </p:cNvSpPr>
          <p:nvPr>
            <p:ph type="body" idx="1"/>
          </p:nvPr>
        </p:nvSpPr>
        <p:spPr bwMode="auto">
          <a:xfrm>
            <a:off x="2438400" y="1600200"/>
            <a:ext cx="6400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6983" name="Rectangle 7"/>
          <p:cNvSpPr>
            <a:spLocks noGrp="1" noChangeArrowheads="1"/>
          </p:cNvSpPr>
          <p:nvPr>
            <p:ph type="dt" sz="half" idx="2"/>
          </p:nvPr>
        </p:nvSpPr>
        <p:spPr bwMode="auto">
          <a:xfrm>
            <a:off x="152400" y="6248400"/>
            <a:ext cx="190182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effectLst>
                  <a:outerShdw blurRad="38100" dist="38100" dir="2700000" algn="tl">
                    <a:srgbClr val="C0C0C0"/>
                  </a:outerShdw>
                </a:effectLst>
                <a:latin typeface="+mn-lt"/>
              </a:defRPr>
            </a:lvl1pPr>
          </a:lstStyle>
          <a:p>
            <a:pPr>
              <a:defRPr/>
            </a:pPr>
            <a:endParaRPr lang="en-US"/>
          </a:p>
        </p:txBody>
      </p:sp>
      <p:sp>
        <p:nvSpPr>
          <p:cNvPr id="126984"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effectLst>
                  <a:outerShdw blurRad="38100" dist="38100" dir="2700000" algn="tl">
                    <a:srgbClr val="C0C0C0"/>
                  </a:outerShdw>
                </a:effectLst>
                <a:latin typeface="+mn-lt"/>
              </a:defRPr>
            </a:lvl1pPr>
          </a:lstStyle>
          <a:p>
            <a:pPr>
              <a:defRPr/>
            </a:pPr>
            <a:endParaRPr lang="en-US"/>
          </a:p>
        </p:txBody>
      </p:sp>
      <p:sp>
        <p:nvSpPr>
          <p:cNvPr id="126985" name="Rectangle 9"/>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effectLst>
                  <a:outerShdw blurRad="38100" dist="38100" dir="2700000" algn="tl">
                    <a:srgbClr val="C0C0C0"/>
                  </a:outerShdw>
                </a:effectLst>
                <a:latin typeface="+mn-lt"/>
              </a:defRPr>
            </a:lvl1pPr>
          </a:lstStyle>
          <a:p>
            <a:pPr>
              <a:defRPr/>
            </a:pPr>
            <a:fld id="{F7AC967C-D27B-4506-888F-4AE71EF0D60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504" r:id="rId1"/>
    <p:sldLayoutId id="2147484502" r:id="rId2"/>
    <p:sldLayoutId id="2147484501" r:id="rId3"/>
    <p:sldLayoutId id="2147484500" r:id="rId4"/>
    <p:sldLayoutId id="2147484499" r:id="rId5"/>
    <p:sldLayoutId id="2147484498" r:id="rId6"/>
    <p:sldLayoutId id="2147484497" r:id="rId7"/>
    <p:sldLayoutId id="2147484496" r:id="rId8"/>
    <p:sldLayoutId id="2147484495" r:id="rId9"/>
    <p:sldLayoutId id="2147484494" r:id="rId10"/>
    <p:sldLayoutId id="2147484493" r:id="rId11"/>
  </p:sldLayoutIdLst>
  <p:transition spd="slow"/>
  <p:txStyles>
    <p:titleStyle>
      <a:lvl1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WordArt 14"/>
          <p:cNvSpPr>
            <a:spLocks noChangeArrowheads="1" noChangeShapeType="1" noTextEdit="1"/>
          </p:cNvSpPr>
          <p:nvPr/>
        </p:nvSpPr>
        <p:spPr bwMode="auto">
          <a:xfrm>
            <a:off x="1201738" y="2133600"/>
            <a:ext cx="6265862" cy="9906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00"/>
              </a:extrusionClr>
            </a:sp3d>
          </a:bodyPr>
          <a:lstStyle/>
          <a:p>
            <a:pPr algn="ctr"/>
            <a:r>
              <a:rPr lang="en-US" sz="3600" kern="10" dirty="0">
                <a:ln w="9525">
                  <a:round/>
                  <a:headEnd/>
                  <a:tailEnd/>
                </a:ln>
                <a:solidFill>
                  <a:srgbClr val="0000FF"/>
                </a:solidFill>
                <a:latin typeface="Times New Roman"/>
                <a:cs typeface="Times New Roman"/>
              </a:rPr>
              <a:t>CHÍNH TẢ LỚP </a:t>
            </a:r>
            <a:r>
              <a:rPr lang="en-US" sz="3600" kern="10" dirty="0" smtClean="0">
                <a:ln w="9525">
                  <a:round/>
                  <a:headEnd/>
                  <a:tailEnd/>
                </a:ln>
                <a:solidFill>
                  <a:srgbClr val="0000FF"/>
                </a:solidFill>
                <a:latin typeface="Times New Roman"/>
                <a:cs typeface="Times New Roman"/>
              </a:rPr>
              <a:t>3</a:t>
            </a:r>
            <a:r>
              <a:rPr lang="en-US" sz="3600" kern="10" dirty="0" smtClean="0">
                <a:ln w="9525">
                  <a:round/>
                  <a:headEnd/>
                  <a:tailEnd/>
                </a:ln>
                <a:solidFill>
                  <a:srgbClr val="0000FF"/>
                </a:solidFill>
                <a:latin typeface="Times New Roman"/>
                <a:cs typeface="Times New Roman"/>
              </a:rPr>
              <a:t> </a:t>
            </a:r>
            <a:r>
              <a:rPr lang="en-US" sz="3600" kern="10" dirty="0" smtClean="0">
                <a:ln w="9525">
                  <a:round/>
                  <a:headEnd/>
                  <a:tailEnd/>
                </a:ln>
                <a:solidFill>
                  <a:srgbClr val="0000FF"/>
                </a:solidFill>
                <a:latin typeface="Times New Roman"/>
                <a:cs typeface="Times New Roman"/>
              </a:rPr>
              <a:t>– </a:t>
            </a:r>
            <a:r>
              <a:rPr lang="en-US" sz="3600" kern="10" dirty="0" err="1" smtClean="0">
                <a:ln w="9525">
                  <a:round/>
                  <a:headEnd/>
                  <a:tailEnd/>
                </a:ln>
                <a:solidFill>
                  <a:srgbClr val="0000FF"/>
                </a:solidFill>
                <a:latin typeface="Times New Roman"/>
                <a:cs typeface="Times New Roman"/>
              </a:rPr>
              <a:t>TuẦN</a:t>
            </a:r>
            <a:r>
              <a:rPr lang="en-US" sz="3600" kern="10" dirty="0" smtClean="0">
                <a:ln w="9525">
                  <a:round/>
                  <a:headEnd/>
                  <a:tailEnd/>
                </a:ln>
                <a:solidFill>
                  <a:srgbClr val="0000FF"/>
                </a:solidFill>
                <a:latin typeface="Times New Roman"/>
                <a:cs typeface="Times New Roman"/>
              </a:rPr>
              <a:t> 6</a:t>
            </a:r>
            <a:endParaRPr lang="en-US" sz="3600" kern="10" dirty="0">
              <a:ln w="9525">
                <a:round/>
                <a:headEnd/>
                <a:tailEnd/>
              </a:ln>
              <a:solidFill>
                <a:srgbClr val="0000FF"/>
              </a:solidFill>
              <a:latin typeface="Times New Roman"/>
              <a:cs typeface="Times New Roman"/>
            </a:endParaRPr>
          </a:p>
        </p:txBody>
      </p:sp>
      <p:pic>
        <p:nvPicPr>
          <p:cNvPr id="5127" name="Picture 52" descr="DSTARS-P"/>
          <p:cNvPicPr>
            <a:picLocks noChangeAspect="1" noChangeArrowheads="1" noCrop="1"/>
          </p:cNvPicPr>
          <p:nvPr/>
        </p:nvPicPr>
        <p:blipFill>
          <a:blip r:embed="rId2">
            <a:lum contrast="-6000"/>
          </a:blip>
          <a:srcRect/>
          <a:stretch>
            <a:fillRect/>
          </a:stretch>
        </p:blipFill>
        <p:spPr bwMode="auto">
          <a:xfrm>
            <a:off x="152400" y="2819400"/>
            <a:ext cx="1143000" cy="1155700"/>
          </a:xfrm>
          <a:prstGeom prst="rect">
            <a:avLst/>
          </a:prstGeom>
          <a:noFill/>
          <a:ln w="9525">
            <a:noFill/>
            <a:miter lim="800000"/>
            <a:headEnd/>
            <a:tailEnd/>
          </a:ln>
        </p:spPr>
      </p:pic>
      <p:pic>
        <p:nvPicPr>
          <p:cNvPr id="5128" name="Picture 52" descr="DSTARS-P"/>
          <p:cNvPicPr>
            <a:picLocks noChangeAspect="1" noChangeArrowheads="1" noCrop="1"/>
          </p:cNvPicPr>
          <p:nvPr/>
        </p:nvPicPr>
        <p:blipFill>
          <a:blip r:embed="rId2">
            <a:lum contrast="-6000"/>
          </a:blip>
          <a:srcRect/>
          <a:stretch>
            <a:fillRect/>
          </a:stretch>
        </p:blipFill>
        <p:spPr bwMode="auto">
          <a:xfrm>
            <a:off x="228600" y="5181600"/>
            <a:ext cx="1866900" cy="1155700"/>
          </a:xfrm>
          <a:prstGeom prst="rect">
            <a:avLst/>
          </a:prstGeom>
          <a:noFill/>
          <a:ln w="9525">
            <a:noFill/>
            <a:miter lim="800000"/>
            <a:headEnd/>
            <a:tailEnd/>
          </a:ln>
        </p:spPr>
      </p:pic>
      <p:pic>
        <p:nvPicPr>
          <p:cNvPr id="5131" name="Picture 5" descr="Picture82"/>
          <p:cNvPicPr>
            <a:picLocks noChangeAspect="1" noChangeArrowheads="1" noCrop="1"/>
          </p:cNvPicPr>
          <p:nvPr/>
        </p:nvPicPr>
        <p:blipFill>
          <a:blip r:embed="rId3"/>
          <a:srcRect/>
          <a:stretch>
            <a:fillRect/>
          </a:stretch>
        </p:blipFill>
        <p:spPr bwMode="auto">
          <a:xfrm>
            <a:off x="3200400" y="5334000"/>
            <a:ext cx="2743200" cy="1524000"/>
          </a:xfrm>
          <a:prstGeom prst="rect">
            <a:avLst/>
          </a:prstGeom>
          <a:noFill/>
          <a:ln w="9525">
            <a:noFill/>
            <a:miter lim="800000"/>
            <a:headEnd/>
            <a:tailEnd/>
          </a:ln>
        </p:spPr>
      </p:pic>
      <p:pic>
        <p:nvPicPr>
          <p:cNvPr id="5132" name="Picture 7" descr="cyworld0138"/>
          <p:cNvPicPr>
            <a:picLocks noChangeAspect="1" noChangeArrowheads="1" noCrop="1"/>
          </p:cNvPicPr>
          <p:nvPr/>
        </p:nvPicPr>
        <p:blipFill>
          <a:blip r:embed="rId4"/>
          <a:srcRect/>
          <a:stretch>
            <a:fillRect/>
          </a:stretch>
        </p:blipFill>
        <p:spPr bwMode="auto">
          <a:xfrm>
            <a:off x="7848600" y="1676400"/>
            <a:ext cx="1100138" cy="3200400"/>
          </a:xfrm>
          <a:prstGeom prst="rect">
            <a:avLst/>
          </a:prstGeom>
          <a:noFill/>
          <a:ln w="9525">
            <a:noFill/>
            <a:miter lim="800000"/>
            <a:headEnd/>
            <a:tailEnd/>
          </a:ln>
        </p:spPr>
      </p:pic>
      <p:sp>
        <p:nvSpPr>
          <p:cNvPr id="5140" name="WordArt 20"/>
          <p:cNvSpPr>
            <a:spLocks noChangeArrowheads="1" noChangeShapeType="1" noTextEdit="1"/>
          </p:cNvSpPr>
          <p:nvPr/>
        </p:nvSpPr>
        <p:spPr bwMode="auto">
          <a:xfrm>
            <a:off x="2133600" y="3429000"/>
            <a:ext cx="4495800" cy="708025"/>
          </a:xfrm>
          <a:prstGeom prst="rect">
            <a:avLst/>
          </a:prstGeom>
        </p:spPr>
        <p:txBody>
          <a:bodyPr wrap="none" fromWordArt="1">
            <a:prstTxWarp prst="textWave1">
              <a:avLst>
                <a:gd name="adj1" fmla="val 13005"/>
                <a:gd name="adj2" fmla="val 0"/>
              </a:avLst>
            </a:prstTxWarp>
          </a:bodyPr>
          <a:lstStyle/>
          <a:p>
            <a:pPr algn="ctr"/>
            <a:r>
              <a:rPr lang="en-US" sz="3600" kern="10">
                <a:ln w="9525">
                  <a:solidFill>
                    <a:srgbClr val="FF0000"/>
                  </a:solidFill>
                  <a:round/>
                  <a:headEnd/>
                  <a:tailEnd/>
                </a:ln>
                <a:gradFill rotWithShape="0">
                  <a:gsLst>
                    <a:gs pos="0">
                      <a:srgbClr val="9999FF"/>
                    </a:gs>
                    <a:gs pos="100000">
                      <a:srgbClr val="009999"/>
                    </a:gs>
                  </a:gsLst>
                  <a:lin ang="5400000" scaled="1"/>
                </a:gradFill>
                <a:effectLst>
                  <a:outerShdw dist="53882" dir="2700000" algn="ctr" rotWithShape="0">
                    <a:srgbClr val="C0C0C0">
                      <a:alpha val="80000"/>
                    </a:srgbClr>
                  </a:outerShdw>
                </a:effectLst>
                <a:latin typeface="Times New Roman"/>
                <a:cs typeface="Times New Roman"/>
              </a:rPr>
              <a:t>BÀI TẬP LÀM VĂN</a:t>
            </a:r>
          </a:p>
        </p:txBody>
      </p:sp>
      <p:sp>
        <p:nvSpPr>
          <p:cNvPr id="5141" name="Text Box 13"/>
          <p:cNvSpPr txBox="1">
            <a:spLocks noChangeArrowheads="1"/>
          </p:cNvSpPr>
          <p:nvPr/>
        </p:nvSpPr>
        <p:spPr bwMode="auto">
          <a:xfrm>
            <a:off x="228600" y="457200"/>
            <a:ext cx="8458200" cy="1439863"/>
          </a:xfrm>
          <a:prstGeom prst="rect">
            <a:avLst/>
          </a:prstGeom>
          <a:noFill/>
          <a:ln w="9525">
            <a:noFill/>
            <a:miter lim="800000"/>
            <a:headEnd/>
            <a:tailEnd/>
          </a:ln>
        </p:spPr>
        <p:txBody>
          <a:bodyPr lIns="65266" tIns="32633" rIns="65266" bIns="32633">
            <a:spAutoFit/>
          </a:bodyPr>
          <a:lstStyle/>
          <a:p>
            <a:pPr algn="ctr">
              <a:spcBef>
                <a:spcPct val="50000"/>
              </a:spcBef>
            </a:pPr>
            <a:endParaRPr lang="en-US" sz="3600" dirty="0">
              <a:solidFill>
                <a:srgbClr val="FF0000"/>
              </a:solidFill>
              <a:latin typeface="Times New Roman" pitchFamily="18" charset="0"/>
            </a:endParaRPr>
          </a:p>
          <a:p>
            <a:pPr algn="ctr">
              <a:spcBef>
                <a:spcPct val="50000"/>
              </a:spcBef>
            </a:pPr>
            <a:r>
              <a:rPr lang="en-US" sz="3600" dirty="0">
                <a:solidFill>
                  <a:srgbClr val="0000FF"/>
                </a:solidFill>
                <a:latin typeface="Times New Roman" pitchFamily="18" charset="0"/>
              </a:rPr>
              <a:t>TRƯỜNG </a:t>
            </a:r>
            <a:r>
              <a:rPr lang="en-US" sz="3600" dirty="0" err="1" smtClean="0">
                <a:solidFill>
                  <a:srgbClr val="0000FF"/>
                </a:solidFill>
                <a:latin typeface="Times New Roman" pitchFamily="18" charset="0"/>
              </a:rPr>
              <a:t>TiỂU</a:t>
            </a:r>
            <a:r>
              <a:rPr lang="en-US" sz="3600" dirty="0" smtClean="0">
                <a:solidFill>
                  <a:srgbClr val="0000FF"/>
                </a:solidFill>
                <a:latin typeface="Times New Roman" pitchFamily="18" charset="0"/>
              </a:rPr>
              <a:t> HỌC ÁI MỘ A</a:t>
            </a:r>
            <a:endParaRPr lang="en-US" sz="3600" dirty="0">
              <a:solidFill>
                <a:srgbClr val="FFFF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41"/>
                                        </p:tgtEl>
                                        <p:attrNameLst>
                                          <p:attrName>style.visibility</p:attrName>
                                        </p:attrNameLst>
                                      </p:cBhvr>
                                      <p:to>
                                        <p:strVal val="visible"/>
                                      </p:to>
                                    </p:set>
                                    <p:anim calcmode="lin" valueType="num">
                                      <p:cBhvr additive="base">
                                        <p:cTn id="7" dur="500" fill="hold"/>
                                        <p:tgtEl>
                                          <p:spTgt spid="5141"/>
                                        </p:tgtEl>
                                        <p:attrNameLst>
                                          <p:attrName>ppt_x</p:attrName>
                                        </p:attrNameLst>
                                      </p:cBhvr>
                                      <p:tavLst>
                                        <p:tav tm="0">
                                          <p:val>
                                            <p:strVal val="#ppt_x"/>
                                          </p:val>
                                        </p:tav>
                                        <p:tav tm="100000">
                                          <p:val>
                                            <p:strVal val="#ppt_x"/>
                                          </p:val>
                                        </p:tav>
                                      </p:tavLst>
                                    </p:anim>
                                    <p:anim calcmode="lin" valueType="num">
                                      <p:cBhvr additive="base">
                                        <p:cTn id="8" dur="500" fill="hold"/>
                                        <p:tgtEl>
                                          <p:spTgt spid="514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9" presetClass="entr" presetSubtype="0" fill="hold" grpId="0" nodeType="clickEffect">
                                  <p:stCondLst>
                                    <p:cond delay="0"/>
                                  </p:stCondLst>
                                  <p:childTnLst>
                                    <p:set>
                                      <p:cBhvr>
                                        <p:cTn id="12" dur="1" fill="hold">
                                          <p:stCondLst>
                                            <p:cond delay="0"/>
                                          </p:stCondLst>
                                        </p:cTn>
                                        <p:tgtEl>
                                          <p:spTgt spid="5124"/>
                                        </p:tgtEl>
                                        <p:attrNameLst>
                                          <p:attrName>style.visibility</p:attrName>
                                        </p:attrNameLst>
                                      </p:cBhvr>
                                      <p:to>
                                        <p:strVal val="visible"/>
                                      </p:to>
                                    </p:set>
                                    <p:anim calcmode="lin" valueType="num">
                                      <p:cBhvr>
                                        <p:cTn id="13" dur="1000" fill="hold"/>
                                        <p:tgtEl>
                                          <p:spTgt spid="5124"/>
                                        </p:tgtEl>
                                        <p:attrNameLst>
                                          <p:attrName>ppt_x</p:attrName>
                                        </p:attrNameLst>
                                      </p:cBhvr>
                                      <p:tavLst>
                                        <p:tav tm="0">
                                          <p:val>
                                            <p:strVal val="#ppt_x-.2"/>
                                          </p:val>
                                        </p:tav>
                                        <p:tav tm="100000">
                                          <p:val>
                                            <p:strVal val="#ppt_x"/>
                                          </p:val>
                                        </p:tav>
                                      </p:tavLst>
                                    </p:anim>
                                    <p:anim calcmode="lin" valueType="num">
                                      <p:cBhvr>
                                        <p:cTn id="14" dur="1000" fill="hold"/>
                                        <p:tgtEl>
                                          <p:spTgt spid="512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5124"/>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140"/>
                                        </p:tgtEl>
                                        <p:attrNameLst>
                                          <p:attrName>style.visibility</p:attrName>
                                        </p:attrNameLst>
                                      </p:cBhvr>
                                      <p:to>
                                        <p:strVal val="visible"/>
                                      </p:to>
                                    </p:set>
                                    <p:anim calcmode="lin" valueType="num">
                                      <p:cBhvr additive="base">
                                        <p:cTn id="20" dur="500" fill="hold"/>
                                        <p:tgtEl>
                                          <p:spTgt spid="5140"/>
                                        </p:tgtEl>
                                        <p:attrNameLst>
                                          <p:attrName>ppt_x</p:attrName>
                                        </p:attrNameLst>
                                      </p:cBhvr>
                                      <p:tavLst>
                                        <p:tav tm="0">
                                          <p:val>
                                            <p:strVal val="#ppt_x"/>
                                          </p:val>
                                        </p:tav>
                                        <p:tav tm="100000">
                                          <p:val>
                                            <p:strVal val="#ppt_x"/>
                                          </p:val>
                                        </p:tav>
                                      </p:tavLst>
                                    </p:anim>
                                    <p:anim calcmode="lin" valueType="num">
                                      <p:cBhvr additive="base">
                                        <p:cTn id="21" dur="500" fill="hold"/>
                                        <p:tgtEl>
                                          <p:spTgt spid="51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5140" grpId="0" animBg="1"/>
      <p:bldP spid="514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4" name="AutoShape 10"/>
          <p:cNvSpPr>
            <a:spLocks noChangeArrowheads="1"/>
          </p:cNvSpPr>
          <p:nvPr/>
        </p:nvSpPr>
        <p:spPr bwMode="auto">
          <a:xfrm>
            <a:off x="0" y="1752600"/>
            <a:ext cx="2362200" cy="762000"/>
          </a:xfrm>
          <a:prstGeom prst="wedgeEllipseCallout">
            <a:avLst>
              <a:gd name="adj1" fmla="val -20968"/>
              <a:gd name="adj2" fmla="val 131667"/>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a:lstStyle/>
          <a:p>
            <a:pPr algn="ctr"/>
            <a:r>
              <a:rPr lang="en-US" sz="3200">
                <a:latin typeface="Times New Roman" pitchFamily="18" charset="0"/>
              </a:rPr>
              <a:t>Soát lỗi </a:t>
            </a:r>
          </a:p>
        </p:txBody>
      </p:sp>
      <p:sp>
        <p:nvSpPr>
          <p:cNvPr id="47115" name="Line 11"/>
          <p:cNvSpPr>
            <a:spLocks noChangeShapeType="1"/>
          </p:cNvSpPr>
          <p:nvPr/>
        </p:nvSpPr>
        <p:spPr bwMode="auto">
          <a:xfrm>
            <a:off x="728663" y="2514600"/>
            <a:ext cx="0" cy="3962400"/>
          </a:xfrm>
          <a:prstGeom prst="line">
            <a:avLst/>
          </a:prstGeom>
          <a:noFill/>
          <a:ln w="57150">
            <a:solidFill>
              <a:srgbClr val="FF0000"/>
            </a:solidFill>
            <a:round/>
            <a:headEnd/>
            <a:tailEnd/>
          </a:ln>
          <a:effectLst>
            <a:prstShdw prst="shdw17" dist="17961" dir="2700000">
              <a:srgbClr val="FF0000">
                <a:gamma/>
                <a:shade val="60000"/>
                <a:invGamma/>
              </a:srgbClr>
            </a:prstShdw>
          </a:effectLst>
        </p:spPr>
        <p:txBody>
          <a:bodyPr/>
          <a:lstStyle/>
          <a:p>
            <a:endParaRPr lang="en-US"/>
          </a:p>
        </p:txBody>
      </p:sp>
      <p:sp>
        <p:nvSpPr>
          <p:cNvPr id="47117" name="TextBox 12"/>
          <p:cNvSpPr txBox="1">
            <a:spLocks noChangeArrowheads="1"/>
          </p:cNvSpPr>
          <p:nvPr/>
        </p:nvSpPr>
        <p:spPr bwMode="auto">
          <a:xfrm>
            <a:off x="1295400" y="1905000"/>
            <a:ext cx="7543800" cy="4486275"/>
          </a:xfrm>
          <a:prstGeom prst="rect">
            <a:avLst/>
          </a:prstGeom>
          <a:noFill/>
          <a:ln w="9525">
            <a:noFill/>
            <a:miter lim="800000"/>
            <a:headEnd/>
            <a:tailEnd/>
          </a:ln>
        </p:spPr>
        <p:txBody>
          <a:bodyPr>
            <a:spAutoFit/>
          </a:bodyPr>
          <a:lstStyle/>
          <a:p>
            <a:pPr algn="just"/>
            <a:r>
              <a:rPr lang="en-US" sz="3600">
                <a:solidFill>
                  <a:srgbClr val="0000FF"/>
                </a:solidFill>
                <a:latin typeface="Times New Roman" pitchFamily="18" charset="0"/>
                <a:cs typeface="Times New Roman" pitchFamily="18" charset="0"/>
              </a:rPr>
              <a:t>         Một lần, Cô-li-a phải viết bài văn kể những việc đã làm giúp mẹ. Bạn rất lúng túng nên đã kể cả việc chưa bao giờ làm như giặt quần áo. Mấy hôm sau, mẹ bỗng bảo bạn đi giặt quần áo. Lúc đầu, bạn rất ngạc nhiên, nhưng rồi vui vẻ làm vì đó là việc bạn đã nói trong bài văn.</a:t>
            </a:r>
          </a:p>
        </p:txBody>
      </p:sp>
      <p:sp>
        <p:nvSpPr>
          <p:cNvPr id="47118" name="Line 14"/>
          <p:cNvSpPr>
            <a:spLocks noChangeShapeType="1"/>
          </p:cNvSpPr>
          <p:nvPr/>
        </p:nvSpPr>
        <p:spPr bwMode="auto">
          <a:xfrm>
            <a:off x="4591050" y="2452688"/>
            <a:ext cx="1143000" cy="0"/>
          </a:xfrm>
          <a:prstGeom prst="line">
            <a:avLst/>
          </a:prstGeom>
          <a:noFill/>
          <a:ln w="9525">
            <a:solidFill>
              <a:srgbClr val="FF0000"/>
            </a:solidFill>
            <a:round/>
            <a:headEnd/>
            <a:tailEnd/>
          </a:ln>
          <a:effectLst>
            <a:prstShdw prst="shdw17" dist="17961" dir="2700000">
              <a:srgbClr val="FF0000">
                <a:gamma/>
                <a:shade val="60000"/>
                <a:invGamma/>
              </a:srgbClr>
            </a:prstShdw>
          </a:effectLst>
        </p:spPr>
        <p:txBody>
          <a:bodyPr/>
          <a:lstStyle/>
          <a:p>
            <a:endParaRPr lang="en-US"/>
          </a:p>
        </p:txBody>
      </p:sp>
      <p:sp>
        <p:nvSpPr>
          <p:cNvPr id="47119" name="Line 15"/>
          <p:cNvSpPr>
            <a:spLocks noChangeShapeType="1"/>
          </p:cNvSpPr>
          <p:nvPr/>
        </p:nvSpPr>
        <p:spPr bwMode="auto">
          <a:xfrm>
            <a:off x="6172200" y="4114800"/>
            <a:ext cx="2362200" cy="0"/>
          </a:xfrm>
          <a:prstGeom prst="line">
            <a:avLst/>
          </a:prstGeom>
          <a:noFill/>
          <a:ln w="9525">
            <a:solidFill>
              <a:srgbClr val="FF0000"/>
            </a:solidFill>
            <a:round/>
            <a:headEnd/>
            <a:tailEnd/>
          </a:ln>
          <a:effectLst>
            <a:prstShdw prst="shdw17" dist="17961" dir="2700000">
              <a:srgbClr val="FF0000">
                <a:gamma/>
                <a:shade val="60000"/>
                <a:invGamma/>
              </a:srgbClr>
            </a:prstShdw>
          </a:effectLst>
        </p:spPr>
        <p:txBody>
          <a:bodyPr/>
          <a:lstStyle/>
          <a:p>
            <a:endParaRPr lang="en-US"/>
          </a:p>
        </p:txBody>
      </p:sp>
      <p:sp>
        <p:nvSpPr>
          <p:cNvPr id="47120" name="Line 16"/>
          <p:cNvSpPr>
            <a:spLocks noChangeShapeType="1"/>
          </p:cNvSpPr>
          <p:nvPr/>
        </p:nvSpPr>
        <p:spPr bwMode="auto">
          <a:xfrm>
            <a:off x="5334000" y="4662488"/>
            <a:ext cx="914400" cy="0"/>
          </a:xfrm>
          <a:prstGeom prst="line">
            <a:avLst/>
          </a:prstGeom>
          <a:noFill/>
          <a:ln w="9525">
            <a:solidFill>
              <a:srgbClr val="FF0000"/>
            </a:solidFill>
            <a:round/>
            <a:headEnd/>
            <a:tailEnd/>
          </a:ln>
          <a:effectLst>
            <a:prstShdw prst="shdw17" dist="17961" dir="2700000">
              <a:srgbClr val="FF0000">
                <a:gamma/>
                <a:shade val="60000"/>
                <a:invGamma/>
              </a:srgbClr>
            </a:prstShdw>
          </a:effectLst>
        </p:spPr>
        <p:txBody>
          <a:bodyPr/>
          <a:lstStyle/>
          <a:p>
            <a:endParaRPr lang="en-US"/>
          </a:p>
        </p:txBody>
      </p:sp>
      <p:sp>
        <p:nvSpPr>
          <p:cNvPr id="47121" name="Line 17"/>
          <p:cNvSpPr>
            <a:spLocks noChangeShapeType="1"/>
          </p:cNvSpPr>
          <p:nvPr/>
        </p:nvSpPr>
        <p:spPr bwMode="auto">
          <a:xfrm flipV="1">
            <a:off x="5029200" y="5705475"/>
            <a:ext cx="1066800" cy="0"/>
          </a:xfrm>
          <a:prstGeom prst="line">
            <a:avLst/>
          </a:prstGeom>
          <a:noFill/>
          <a:ln w="9525">
            <a:solidFill>
              <a:srgbClr val="FF0000"/>
            </a:solidFill>
            <a:round/>
            <a:headEnd/>
            <a:tailEnd/>
          </a:ln>
          <a:effectLst>
            <a:prstShdw prst="shdw17" dist="17961" dir="2700000">
              <a:srgbClr val="FF0000">
                <a:gamma/>
                <a:shade val="60000"/>
                <a:invGamma/>
              </a:srgbClr>
            </a:prstShdw>
          </a:effectLst>
        </p:spPr>
        <p:txBody>
          <a:bodyPr/>
          <a:lstStyle/>
          <a:p>
            <a:endParaRPr lang="en-US"/>
          </a:p>
        </p:txBody>
      </p:sp>
      <p:sp>
        <p:nvSpPr>
          <p:cNvPr id="47125" name="Line 21"/>
          <p:cNvSpPr>
            <a:spLocks noChangeShapeType="1"/>
          </p:cNvSpPr>
          <p:nvPr/>
        </p:nvSpPr>
        <p:spPr bwMode="auto">
          <a:xfrm flipH="1">
            <a:off x="714375" y="6477000"/>
            <a:ext cx="8077200" cy="0"/>
          </a:xfrm>
          <a:prstGeom prst="line">
            <a:avLst/>
          </a:prstGeom>
          <a:noFill/>
          <a:ln w="57150">
            <a:solidFill>
              <a:srgbClr val="FF0000"/>
            </a:solidFill>
            <a:round/>
            <a:headEnd/>
            <a:tailEnd/>
          </a:ln>
          <a:effectLst>
            <a:prstShdw prst="shdw17" dist="17961" dir="2700000">
              <a:srgbClr val="FF0000">
                <a:gamma/>
                <a:shade val="60000"/>
                <a:invGamma/>
              </a:srgbClr>
            </a:prstShdw>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18"/>
                                        </p:tgtEl>
                                        <p:attrNameLst>
                                          <p:attrName>style.visibility</p:attrName>
                                        </p:attrNameLst>
                                      </p:cBhvr>
                                      <p:to>
                                        <p:strVal val="visible"/>
                                      </p:to>
                                    </p:set>
                                    <p:anim calcmode="lin" valueType="num">
                                      <p:cBhvr additive="base">
                                        <p:cTn id="7" dur="500" fill="hold"/>
                                        <p:tgtEl>
                                          <p:spTgt spid="47118"/>
                                        </p:tgtEl>
                                        <p:attrNameLst>
                                          <p:attrName>ppt_x</p:attrName>
                                        </p:attrNameLst>
                                      </p:cBhvr>
                                      <p:tavLst>
                                        <p:tav tm="0">
                                          <p:val>
                                            <p:strVal val="#ppt_x"/>
                                          </p:val>
                                        </p:tav>
                                        <p:tav tm="100000">
                                          <p:val>
                                            <p:strVal val="#ppt_x"/>
                                          </p:val>
                                        </p:tav>
                                      </p:tavLst>
                                    </p:anim>
                                    <p:anim calcmode="lin" valueType="num">
                                      <p:cBhvr additive="base">
                                        <p:cTn id="8" dur="500" fill="hold"/>
                                        <p:tgtEl>
                                          <p:spTgt spid="471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7119"/>
                                        </p:tgtEl>
                                        <p:attrNameLst>
                                          <p:attrName>style.visibility</p:attrName>
                                        </p:attrNameLst>
                                      </p:cBhvr>
                                      <p:to>
                                        <p:strVal val="visible"/>
                                      </p:to>
                                    </p:set>
                                    <p:anim calcmode="lin" valueType="num">
                                      <p:cBhvr additive="base">
                                        <p:cTn id="13" dur="500" fill="hold"/>
                                        <p:tgtEl>
                                          <p:spTgt spid="47119"/>
                                        </p:tgtEl>
                                        <p:attrNameLst>
                                          <p:attrName>ppt_x</p:attrName>
                                        </p:attrNameLst>
                                      </p:cBhvr>
                                      <p:tavLst>
                                        <p:tav tm="0">
                                          <p:val>
                                            <p:strVal val="#ppt_x"/>
                                          </p:val>
                                        </p:tav>
                                        <p:tav tm="100000">
                                          <p:val>
                                            <p:strVal val="#ppt_x"/>
                                          </p:val>
                                        </p:tav>
                                      </p:tavLst>
                                    </p:anim>
                                    <p:anim calcmode="lin" valueType="num">
                                      <p:cBhvr additive="base">
                                        <p:cTn id="14" dur="500" fill="hold"/>
                                        <p:tgtEl>
                                          <p:spTgt spid="471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7120"/>
                                        </p:tgtEl>
                                        <p:attrNameLst>
                                          <p:attrName>style.visibility</p:attrName>
                                        </p:attrNameLst>
                                      </p:cBhvr>
                                      <p:to>
                                        <p:strVal val="visible"/>
                                      </p:to>
                                    </p:set>
                                    <p:anim calcmode="lin" valueType="num">
                                      <p:cBhvr additive="base">
                                        <p:cTn id="19" dur="500" fill="hold"/>
                                        <p:tgtEl>
                                          <p:spTgt spid="47120"/>
                                        </p:tgtEl>
                                        <p:attrNameLst>
                                          <p:attrName>ppt_x</p:attrName>
                                        </p:attrNameLst>
                                      </p:cBhvr>
                                      <p:tavLst>
                                        <p:tav tm="0">
                                          <p:val>
                                            <p:strVal val="#ppt_x"/>
                                          </p:val>
                                        </p:tav>
                                        <p:tav tm="100000">
                                          <p:val>
                                            <p:strVal val="#ppt_x"/>
                                          </p:val>
                                        </p:tav>
                                      </p:tavLst>
                                    </p:anim>
                                    <p:anim calcmode="lin" valueType="num">
                                      <p:cBhvr additive="base">
                                        <p:cTn id="20" dur="500" fill="hold"/>
                                        <p:tgtEl>
                                          <p:spTgt spid="471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7121"/>
                                        </p:tgtEl>
                                        <p:attrNameLst>
                                          <p:attrName>style.visibility</p:attrName>
                                        </p:attrNameLst>
                                      </p:cBhvr>
                                      <p:to>
                                        <p:strVal val="visible"/>
                                      </p:to>
                                    </p:set>
                                    <p:anim calcmode="lin" valueType="num">
                                      <p:cBhvr additive="base">
                                        <p:cTn id="25" dur="500" fill="hold"/>
                                        <p:tgtEl>
                                          <p:spTgt spid="47121"/>
                                        </p:tgtEl>
                                        <p:attrNameLst>
                                          <p:attrName>ppt_x</p:attrName>
                                        </p:attrNameLst>
                                      </p:cBhvr>
                                      <p:tavLst>
                                        <p:tav tm="0">
                                          <p:val>
                                            <p:strVal val="#ppt_x"/>
                                          </p:val>
                                        </p:tav>
                                        <p:tav tm="100000">
                                          <p:val>
                                            <p:strVal val="#ppt_x"/>
                                          </p:val>
                                        </p:tav>
                                      </p:tavLst>
                                    </p:anim>
                                    <p:anim calcmode="lin" valueType="num">
                                      <p:cBhvr additive="base">
                                        <p:cTn id="26" dur="500" fill="hold"/>
                                        <p:tgtEl>
                                          <p:spTgt spid="471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8" grpId="0" animBg="1"/>
      <p:bldP spid="47119" grpId="0" animBg="1"/>
      <p:bldP spid="47120" grpId="0" animBg="1"/>
      <p:bldP spid="471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609600" y="2590800"/>
            <a:ext cx="7848600" cy="9144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3600" u="sng">
                <a:solidFill>
                  <a:srgbClr val="0000FF"/>
                </a:solidFill>
                <a:latin typeface="Times New Roman" pitchFamily="18" charset="0"/>
              </a:rPr>
              <a:t>Bài 2</a:t>
            </a:r>
            <a:r>
              <a:rPr lang="en-US" sz="3600">
                <a:solidFill>
                  <a:srgbClr val="0000FF"/>
                </a:solidFill>
                <a:latin typeface="Times New Roman" pitchFamily="18" charset="0"/>
              </a:rPr>
              <a:t>: Em chọn chữ nào trong ngoặc đơn để điền vào chỗ trống</a:t>
            </a:r>
            <a:r>
              <a:rPr lang="en-US" sz="3600">
                <a:solidFill>
                  <a:srgbClr val="FF0000"/>
                </a:solidFill>
                <a:latin typeface="Times New Roman" pitchFamily="18" charset="0"/>
              </a:rPr>
              <a:t> </a:t>
            </a:r>
            <a:r>
              <a:rPr lang="en-US" sz="3600">
                <a:solidFill>
                  <a:srgbClr val="0000FF"/>
                </a:solidFill>
                <a:latin typeface="Times New Roman" pitchFamily="18" charset="0"/>
              </a:rPr>
              <a:t>?</a:t>
            </a:r>
            <a:endParaRPr lang="en-US" sz="3600" b="0">
              <a:solidFill>
                <a:srgbClr val="0000FF"/>
              </a:solidFill>
              <a:latin typeface="Times New Roman" pitchFamily="18" charset="0"/>
            </a:endParaRPr>
          </a:p>
        </p:txBody>
      </p:sp>
      <p:sp>
        <p:nvSpPr>
          <p:cNvPr id="15365" name="Rectangle 5"/>
          <p:cNvSpPr>
            <a:spLocks noRot="1" noChangeArrowheads="1"/>
          </p:cNvSpPr>
          <p:nvPr/>
        </p:nvSpPr>
        <p:spPr bwMode="auto">
          <a:xfrm>
            <a:off x="457200" y="2895600"/>
            <a:ext cx="8458200" cy="2971800"/>
          </a:xfrm>
          <a:prstGeom prst="rect">
            <a:avLst/>
          </a:prstGeom>
          <a:noFill/>
          <a:ln w="9525">
            <a:noFill/>
            <a:miter lim="800000"/>
            <a:headEnd/>
            <a:tailEnd/>
          </a:ln>
        </p:spPr>
        <p:txBody>
          <a:bodyPr anchor="ctr"/>
          <a:lstStyle/>
          <a:p>
            <a:pPr eaLnBrk="1" hangingPunct="1"/>
            <a:r>
              <a:rPr lang="en-US" sz="4000" b="0">
                <a:solidFill>
                  <a:srgbClr val="0000FF"/>
                </a:solidFill>
                <a:latin typeface="Times New Roman" pitchFamily="18" charset="0"/>
              </a:rPr>
              <a:t>      </a:t>
            </a:r>
          </a:p>
        </p:txBody>
      </p:sp>
      <p:sp>
        <p:nvSpPr>
          <p:cNvPr id="15377" name="Text Box 17"/>
          <p:cNvSpPr txBox="1">
            <a:spLocks noChangeArrowheads="1"/>
          </p:cNvSpPr>
          <p:nvPr/>
        </p:nvSpPr>
        <p:spPr bwMode="auto">
          <a:xfrm>
            <a:off x="838200" y="3733800"/>
            <a:ext cx="63246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pPr>
            <a:r>
              <a:rPr lang="en-US" sz="3200">
                <a:solidFill>
                  <a:srgbClr val="0000FF"/>
                </a:solidFill>
              </a:rPr>
              <a:t>a) ( </a:t>
            </a:r>
            <a:r>
              <a:rPr lang="en-US" sz="3200">
                <a:solidFill>
                  <a:srgbClr val="FF0000"/>
                </a:solidFill>
              </a:rPr>
              <a:t>kheo</a:t>
            </a:r>
            <a:r>
              <a:rPr lang="en-US" sz="3200">
                <a:solidFill>
                  <a:srgbClr val="000099"/>
                </a:solidFill>
              </a:rPr>
              <a:t>,</a:t>
            </a:r>
            <a:r>
              <a:rPr lang="en-US" sz="3200">
                <a:solidFill>
                  <a:srgbClr val="FF0000"/>
                </a:solidFill>
              </a:rPr>
              <a:t> khoeo</a:t>
            </a:r>
            <a:r>
              <a:rPr lang="en-US" sz="3200">
                <a:solidFill>
                  <a:srgbClr val="0000FF"/>
                </a:solidFill>
              </a:rPr>
              <a:t>): ………</a:t>
            </a:r>
            <a:r>
              <a:rPr lang="en-US" sz="3200">
                <a:solidFill>
                  <a:srgbClr val="0000FF"/>
                </a:solidFill>
                <a:latin typeface="Times New Roman" pitchFamily="18" charset="0"/>
              </a:rPr>
              <a:t>chân</a:t>
            </a:r>
          </a:p>
        </p:txBody>
      </p:sp>
      <p:sp>
        <p:nvSpPr>
          <p:cNvPr id="15383" name="Text Box 23"/>
          <p:cNvSpPr txBox="1">
            <a:spLocks noChangeArrowheads="1"/>
          </p:cNvSpPr>
          <p:nvPr/>
        </p:nvSpPr>
        <p:spPr bwMode="auto">
          <a:xfrm>
            <a:off x="838200" y="4343400"/>
            <a:ext cx="63246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pPr>
            <a:r>
              <a:rPr lang="en-US" sz="3200">
                <a:solidFill>
                  <a:srgbClr val="0000FF"/>
                </a:solidFill>
                <a:latin typeface="Times New Roman" pitchFamily="18" charset="0"/>
              </a:rPr>
              <a:t>b) ( </a:t>
            </a:r>
            <a:r>
              <a:rPr lang="en-US" sz="3200">
                <a:solidFill>
                  <a:srgbClr val="FF0000"/>
                </a:solidFill>
                <a:latin typeface="Times New Roman" pitchFamily="18" charset="0"/>
              </a:rPr>
              <a:t>khẻo</a:t>
            </a:r>
            <a:r>
              <a:rPr lang="en-US" sz="3200">
                <a:solidFill>
                  <a:srgbClr val="000099"/>
                </a:solidFill>
                <a:latin typeface="Times New Roman" pitchFamily="18" charset="0"/>
              </a:rPr>
              <a:t>,</a:t>
            </a:r>
            <a:r>
              <a:rPr lang="en-US" sz="3200">
                <a:solidFill>
                  <a:srgbClr val="FF0000"/>
                </a:solidFill>
                <a:latin typeface="Times New Roman" pitchFamily="18" charset="0"/>
              </a:rPr>
              <a:t> khoẻo</a:t>
            </a:r>
            <a:r>
              <a:rPr lang="en-US" sz="3200">
                <a:solidFill>
                  <a:srgbClr val="0000FF"/>
                </a:solidFill>
                <a:latin typeface="Times New Roman" pitchFamily="18" charset="0"/>
              </a:rPr>
              <a:t>): người lẻo……</a:t>
            </a:r>
          </a:p>
        </p:txBody>
      </p:sp>
      <p:sp>
        <p:nvSpPr>
          <p:cNvPr id="15384" name="Text Box 24"/>
          <p:cNvSpPr txBox="1">
            <a:spLocks noChangeArrowheads="1"/>
          </p:cNvSpPr>
          <p:nvPr/>
        </p:nvSpPr>
        <p:spPr bwMode="auto">
          <a:xfrm>
            <a:off x="838200" y="4876800"/>
            <a:ext cx="63246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pPr>
            <a:r>
              <a:rPr lang="en-US" sz="3200">
                <a:solidFill>
                  <a:srgbClr val="0000FF"/>
                </a:solidFill>
              </a:rPr>
              <a:t>c) ( </a:t>
            </a:r>
            <a:r>
              <a:rPr lang="en-US" sz="3200">
                <a:solidFill>
                  <a:srgbClr val="FF0000"/>
                </a:solidFill>
                <a:latin typeface="Times New Roman" pitchFamily="18" charset="0"/>
              </a:rPr>
              <a:t>nghéo</a:t>
            </a:r>
            <a:r>
              <a:rPr lang="en-US" sz="3200">
                <a:solidFill>
                  <a:srgbClr val="000099"/>
                </a:solidFill>
                <a:latin typeface="Times New Roman" pitchFamily="18" charset="0"/>
              </a:rPr>
              <a:t>,</a:t>
            </a:r>
            <a:r>
              <a:rPr lang="en-US" sz="3200">
                <a:solidFill>
                  <a:srgbClr val="FF0000"/>
                </a:solidFill>
                <a:latin typeface="Times New Roman" pitchFamily="18" charset="0"/>
              </a:rPr>
              <a:t> ngoéo</a:t>
            </a:r>
            <a:r>
              <a:rPr lang="en-US" sz="3200">
                <a:solidFill>
                  <a:srgbClr val="0000FF"/>
                </a:solidFill>
              </a:rPr>
              <a:t>): ………</a:t>
            </a:r>
            <a:r>
              <a:rPr lang="en-US" sz="3200">
                <a:solidFill>
                  <a:srgbClr val="0000FF"/>
                </a:solidFill>
                <a:latin typeface="Times New Roman" pitchFamily="18" charset="0"/>
              </a:rPr>
              <a:t>tay</a:t>
            </a:r>
          </a:p>
        </p:txBody>
      </p:sp>
      <p:sp>
        <p:nvSpPr>
          <p:cNvPr id="15385" name="Rectangle 25"/>
          <p:cNvSpPr>
            <a:spLocks noChangeArrowheads="1"/>
          </p:cNvSpPr>
          <p:nvPr/>
        </p:nvSpPr>
        <p:spPr bwMode="auto">
          <a:xfrm>
            <a:off x="5800725" y="4114800"/>
            <a:ext cx="1676400" cy="9906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lstStyle/>
          <a:p>
            <a:pPr algn="ctr"/>
            <a:r>
              <a:rPr lang="en-US" sz="3200">
                <a:solidFill>
                  <a:srgbClr val="FF0000"/>
                </a:solidFill>
                <a:latin typeface="Times New Roman" pitchFamily="18" charset="0"/>
              </a:rPr>
              <a:t>khoẻo</a:t>
            </a:r>
          </a:p>
        </p:txBody>
      </p:sp>
      <p:sp>
        <p:nvSpPr>
          <p:cNvPr id="15386" name="Rectangle 26"/>
          <p:cNvSpPr>
            <a:spLocks noChangeArrowheads="1"/>
          </p:cNvSpPr>
          <p:nvPr/>
        </p:nvSpPr>
        <p:spPr bwMode="auto">
          <a:xfrm>
            <a:off x="3695700" y="3505200"/>
            <a:ext cx="1676400" cy="9906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lstStyle/>
          <a:p>
            <a:pPr algn="ctr"/>
            <a:r>
              <a:rPr lang="en-US" sz="3200">
                <a:solidFill>
                  <a:srgbClr val="FF0000"/>
                </a:solidFill>
              </a:rPr>
              <a:t>khoeo</a:t>
            </a:r>
          </a:p>
        </p:txBody>
      </p:sp>
      <p:sp>
        <p:nvSpPr>
          <p:cNvPr id="15387" name="Rectangle 27"/>
          <p:cNvSpPr>
            <a:spLocks noChangeArrowheads="1"/>
          </p:cNvSpPr>
          <p:nvPr/>
        </p:nvSpPr>
        <p:spPr bwMode="auto">
          <a:xfrm>
            <a:off x="3810000" y="4629150"/>
            <a:ext cx="1676400" cy="9906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lstStyle/>
          <a:p>
            <a:pPr algn="ctr"/>
            <a:r>
              <a:rPr lang="en-US" sz="3200">
                <a:solidFill>
                  <a:srgbClr val="FF0000"/>
                </a:solidFill>
                <a:latin typeface="Times New Roman" pitchFamily="18" charset="0"/>
              </a:rPr>
              <a:t>ngoéo</a:t>
            </a:r>
          </a:p>
        </p:txBody>
      </p:sp>
      <p:sp>
        <p:nvSpPr>
          <p:cNvPr id="2" name="TextBox 11"/>
          <p:cNvSpPr txBox="1">
            <a:spLocks noChangeArrowheads="1"/>
          </p:cNvSpPr>
          <p:nvPr/>
        </p:nvSpPr>
        <p:spPr bwMode="auto">
          <a:xfrm>
            <a:off x="762000" y="1905000"/>
            <a:ext cx="2362200" cy="641350"/>
          </a:xfrm>
          <a:prstGeom prst="rect">
            <a:avLst/>
          </a:prstGeom>
          <a:noFill/>
          <a:ln w="9525">
            <a:noFill/>
            <a:miter lim="800000"/>
            <a:headEnd/>
            <a:tailEnd/>
          </a:ln>
        </p:spPr>
        <p:txBody>
          <a:bodyPr>
            <a:spAutoFit/>
          </a:bodyPr>
          <a:lstStyle/>
          <a:p>
            <a:r>
              <a:rPr lang="en-US" sz="3200">
                <a:solidFill>
                  <a:srgbClr val="FF0000"/>
                </a:solidFill>
                <a:effectLst>
                  <a:outerShdw blurRad="38100" dist="38100" dir="2700000" algn="tl">
                    <a:srgbClr val="000000"/>
                  </a:outerShdw>
                </a:effectLst>
                <a:latin typeface="Times New Roman" pitchFamily="18" charset="0"/>
                <a:cs typeface="Times New Roman" pitchFamily="18" charset="0"/>
              </a:rPr>
              <a:t>2. </a:t>
            </a:r>
            <a:r>
              <a:rPr lang="en-US" sz="3600">
                <a:solidFill>
                  <a:srgbClr val="FF0000"/>
                </a:solidFill>
                <a:effectLst>
                  <a:outerShdw blurRad="38100" dist="38100" dir="2700000" algn="tl">
                    <a:srgbClr val="000000"/>
                  </a:outerShdw>
                </a:effectLst>
                <a:latin typeface="Times New Roman" pitchFamily="18" charset="0"/>
                <a:cs typeface="Times New Roman" pitchFamily="18" charset="0"/>
              </a:rPr>
              <a:t>Bài tập:</a:t>
            </a:r>
          </a:p>
        </p:txBody>
      </p:sp>
      <p:sp>
        <p:nvSpPr>
          <p:cNvPr id="15391" name="Line 31"/>
          <p:cNvSpPr>
            <a:spLocks noChangeShapeType="1"/>
          </p:cNvSpPr>
          <p:nvPr/>
        </p:nvSpPr>
        <p:spPr bwMode="auto">
          <a:xfrm>
            <a:off x="533400" y="1371600"/>
            <a:ext cx="0" cy="495300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15392" name="Line 32"/>
          <p:cNvSpPr>
            <a:spLocks noChangeShapeType="1"/>
          </p:cNvSpPr>
          <p:nvPr/>
        </p:nvSpPr>
        <p:spPr bwMode="auto">
          <a:xfrm flipH="1">
            <a:off x="152400" y="1371600"/>
            <a:ext cx="3810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15393" name="Line 33"/>
          <p:cNvSpPr>
            <a:spLocks noChangeShapeType="1"/>
          </p:cNvSpPr>
          <p:nvPr/>
        </p:nvSpPr>
        <p:spPr bwMode="auto">
          <a:xfrm>
            <a:off x="528638" y="6324600"/>
            <a:ext cx="80772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365"/>
                                        </p:tgtEl>
                                        <p:attrNameLst>
                                          <p:attrName>style.visibility</p:attrName>
                                        </p:attrNameLst>
                                      </p:cBhvr>
                                      <p:to>
                                        <p:strVal val="visible"/>
                                      </p:to>
                                    </p:set>
                                    <p:anim calcmode="lin" valueType="num">
                                      <p:cBhvr additive="base">
                                        <p:cTn id="11" dur="500" fill="hold"/>
                                        <p:tgtEl>
                                          <p:spTgt spid="15365"/>
                                        </p:tgtEl>
                                        <p:attrNameLst>
                                          <p:attrName>ppt_x</p:attrName>
                                        </p:attrNameLst>
                                      </p:cBhvr>
                                      <p:tavLst>
                                        <p:tav tm="0">
                                          <p:val>
                                            <p:strVal val="#ppt_x"/>
                                          </p:val>
                                        </p:tav>
                                        <p:tav tm="100000">
                                          <p:val>
                                            <p:strVal val="#ppt_x"/>
                                          </p:val>
                                        </p:tav>
                                      </p:tavLst>
                                    </p:anim>
                                    <p:anim calcmode="lin" valueType="num">
                                      <p:cBhvr additive="base">
                                        <p:cTn id="12" dur="500" fill="hold"/>
                                        <p:tgtEl>
                                          <p:spTgt spid="1536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377"/>
                                        </p:tgtEl>
                                        <p:attrNameLst>
                                          <p:attrName>style.visibility</p:attrName>
                                        </p:attrNameLst>
                                      </p:cBhvr>
                                      <p:to>
                                        <p:strVal val="visible"/>
                                      </p:to>
                                    </p:set>
                                    <p:anim calcmode="lin" valueType="num">
                                      <p:cBhvr additive="base">
                                        <p:cTn id="15" dur="500" fill="hold"/>
                                        <p:tgtEl>
                                          <p:spTgt spid="15377"/>
                                        </p:tgtEl>
                                        <p:attrNameLst>
                                          <p:attrName>ppt_x</p:attrName>
                                        </p:attrNameLst>
                                      </p:cBhvr>
                                      <p:tavLst>
                                        <p:tav tm="0">
                                          <p:val>
                                            <p:strVal val="#ppt_x"/>
                                          </p:val>
                                        </p:tav>
                                        <p:tav tm="100000">
                                          <p:val>
                                            <p:strVal val="#ppt_x"/>
                                          </p:val>
                                        </p:tav>
                                      </p:tavLst>
                                    </p:anim>
                                    <p:anim calcmode="lin" valueType="num">
                                      <p:cBhvr additive="base">
                                        <p:cTn id="16" dur="500" fill="hold"/>
                                        <p:tgtEl>
                                          <p:spTgt spid="1537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383"/>
                                        </p:tgtEl>
                                        <p:attrNameLst>
                                          <p:attrName>style.visibility</p:attrName>
                                        </p:attrNameLst>
                                      </p:cBhvr>
                                      <p:to>
                                        <p:strVal val="visible"/>
                                      </p:to>
                                    </p:set>
                                    <p:anim calcmode="lin" valueType="num">
                                      <p:cBhvr additive="base">
                                        <p:cTn id="19" dur="500" fill="hold"/>
                                        <p:tgtEl>
                                          <p:spTgt spid="15383"/>
                                        </p:tgtEl>
                                        <p:attrNameLst>
                                          <p:attrName>ppt_x</p:attrName>
                                        </p:attrNameLst>
                                      </p:cBhvr>
                                      <p:tavLst>
                                        <p:tav tm="0">
                                          <p:val>
                                            <p:strVal val="#ppt_x"/>
                                          </p:val>
                                        </p:tav>
                                        <p:tav tm="100000">
                                          <p:val>
                                            <p:strVal val="#ppt_x"/>
                                          </p:val>
                                        </p:tav>
                                      </p:tavLst>
                                    </p:anim>
                                    <p:anim calcmode="lin" valueType="num">
                                      <p:cBhvr additive="base">
                                        <p:cTn id="20" dur="500" fill="hold"/>
                                        <p:tgtEl>
                                          <p:spTgt spid="1538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384"/>
                                        </p:tgtEl>
                                        <p:attrNameLst>
                                          <p:attrName>style.visibility</p:attrName>
                                        </p:attrNameLst>
                                      </p:cBhvr>
                                      <p:to>
                                        <p:strVal val="visible"/>
                                      </p:to>
                                    </p:set>
                                    <p:anim calcmode="lin" valueType="num">
                                      <p:cBhvr additive="base">
                                        <p:cTn id="23" dur="500" fill="hold"/>
                                        <p:tgtEl>
                                          <p:spTgt spid="15384"/>
                                        </p:tgtEl>
                                        <p:attrNameLst>
                                          <p:attrName>ppt_x</p:attrName>
                                        </p:attrNameLst>
                                      </p:cBhvr>
                                      <p:tavLst>
                                        <p:tav tm="0">
                                          <p:val>
                                            <p:strVal val="#ppt_x"/>
                                          </p:val>
                                        </p:tav>
                                        <p:tav tm="100000">
                                          <p:val>
                                            <p:strVal val="#ppt_x"/>
                                          </p:val>
                                        </p:tav>
                                      </p:tavLst>
                                    </p:anim>
                                    <p:anim calcmode="lin" valueType="num">
                                      <p:cBhvr additive="base">
                                        <p:cTn id="24" dur="500" fill="hold"/>
                                        <p:tgtEl>
                                          <p:spTgt spid="1538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5393"/>
                                        </p:tgtEl>
                                        <p:attrNameLst>
                                          <p:attrName>style.visibility</p:attrName>
                                        </p:attrNameLst>
                                      </p:cBhvr>
                                      <p:to>
                                        <p:strVal val="visible"/>
                                      </p:to>
                                    </p:set>
                                    <p:anim calcmode="lin" valueType="num">
                                      <p:cBhvr additive="base">
                                        <p:cTn id="27" dur="500" fill="hold"/>
                                        <p:tgtEl>
                                          <p:spTgt spid="15393"/>
                                        </p:tgtEl>
                                        <p:attrNameLst>
                                          <p:attrName>ppt_x</p:attrName>
                                        </p:attrNameLst>
                                      </p:cBhvr>
                                      <p:tavLst>
                                        <p:tav tm="0">
                                          <p:val>
                                            <p:strVal val="#ppt_x"/>
                                          </p:val>
                                        </p:tav>
                                        <p:tav tm="100000">
                                          <p:val>
                                            <p:strVal val="#ppt_x"/>
                                          </p:val>
                                        </p:tav>
                                      </p:tavLst>
                                    </p:anim>
                                    <p:anim calcmode="lin" valueType="num">
                                      <p:cBhvr additive="base">
                                        <p:cTn id="28" dur="500" fill="hold"/>
                                        <p:tgtEl>
                                          <p:spTgt spid="1539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15386"/>
                                        </p:tgtEl>
                                        <p:attrNameLst>
                                          <p:attrName>style.visibility</p:attrName>
                                        </p:attrNameLst>
                                      </p:cBhvr>
                                      <p:to>
                                        <p:strVal val="visible"/>
                                      </p:to>
                                    </p:set>
                                    <p:anim calcmode="lin" valueType="num">
                                      <p:cBhvr>
                                        <p:cTn id="33" dur="1000" fill="hold"/>
                                        <p:tgtEl>
                                          <p:spTgt spid="15386"/>
                                        </p:tgtEl>
                                        <p:attrNameLst>
                                          <p:attrName>ppt_x</p:attrName>
                                        </p:attrNameLst>
                                      </p:cBhvr>
                                      <p:tavLst>
                                        <p:tav tm="0">
                                          <p:val>
                                            <p:strVal val="#ppt_x-.2"/>
                                          </p:val>
                                        </p:tav>
                                        <p:tav tm="100000">
                                          <p:val>
                                            <p:strVal val="#ppt_x"/>
                                          </p:val>
                                        </p:tav>
                                      </p:tavLst>
                                    </p:anim>
                                    <p:anim calcmode="lin" valueType="num">
                                      <p:cBhvr>
                                        <p:cTn id="34" dur="1000" fill="hold"/>
                                        <p:tgtEl>
                                          <p:spTgt spid="15386"/>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5386"/>
                                        </p:tgtEl>
                                      </p:cBhvr>
                                    </p:animEffect>
                                  </p:childTnLst>
                                </p:cTn>
                              </p:par>
                              <p:par>
                                <p:cTn id="36" presetID="2" presetClass="entr" presetSubtype="4" fill="hold" grpId="1" nodeType="withEffect">
                                  <p:stCondLst>
                                    <p:cond delay="0"/>
                                  </p:stCondLst>
                                  <p:childTnLst>
                                    <p:set>
                                      <p:cBhvr>
                                        <p:cTn id="37" dur="1" fill="hold">
                                          <p:stCondLst>
                                            <p:cond delay="0"/>
                                          </p:stCondLst>
                                        </p:cTn>
                                        <p:tgtEl>
                                          <p:spTgt spid="15386"/>
                                        </p:tgtEl>
                                        <p:attrNameLst>
                                          <p:attrName>style.visibility</p:attrName>
                                        </p:attrNameLst>
                                      </p:cBhvr>
                                      <p:to>
                                        <p:strVal val="visible"/>
                                      </p:to>
                                    </p:set>
                                    <p:anim calcmode="lin" valueType="num">
                                      <p:cBhvr additive="base">
                                        <p:cTn id="38" dur="500" fill="hold"/>
                                        <p:tgtEl>
                                          <p:spTgt spid="15386"/>
                                        </p:tgtEl>
                                        <p:attrNameLst>
                                          <p:attrName>ppt_x</p:attrName>
                                        </p:attrNameLst>
                                      </p:cBhvr>
                                      <p:tavLst>
                                        <p:tav tm="0">
                                          <p:val>
                                            <p:strVal val="#ppt_x"/>
                                          </p:val>
                                        </p:tav>
                                        <p:tav tm="100000">
                                          <p:val>
                                            <p:strVal val="#ppt_x"/>
                                          </p:val>
                                        </p:tav>
                                      </p:tavLst>
                                    </p:anim>
                                    <p:anim calcmode="lin" valueType="num">
                                      <p:cBhvr additive="base">
                                        <p:cTn id="39" dur="500" fill="hold"/>
                                        <p:tgtEl>
                                          <p:spTgt spid="15386"/>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9" presetClass="entr" presetSubtype="0" fill="hold" grpId="0" nodeType="clickEffect">
                                  <p:stCondLst>
                                    <p:cond delay="0"/>
                                  </p:stCondLst>
                                  <p:childTnLst>
                                    <p:set>
                                      <p:cBhvr>
                                        <p:cTn id="43" dur="1" fill="hold">
                                          <p:stCondLst>
                                            <p:cond delay="0"/>
                                          </p:stCondLst>
                                        </p:cTn>
                                        <p:tgtEl>
                                          <p:spTgt spid="15385"/>
                                        </p:tgtEl>
                                        <p:attrNameLst>
                                          <p:attrName>style.visibility</p:attrName>
                                        </p:attrNameLst>
                                      </p:cBhvr>
                                      <p:to>
                                        <p:strVal val="visible"/>
                                      </p:to>
                                    </p:set>
                                    <p:anim calcmode="lin" valueType="num">
                                      <p:cBhvr>
                                        <p:cTn id="44" dur="1000" fill="hold"/>
                                        <p:tgtEl>
                                          <p:spTgt spid="15385"/>
                                        </p:tgtEl>
                                        <p:attrNameLst>
                                          <p:attrName>ppt_x</p:attrName>
                                        </p:attrNameLst>
                                      </p:cBhvr>
                                      <p:tavLst>
                                        <p:tav tm="0">
                                          <p:val>
                                            <p:strVal val="#ppt_x-.2"/>
                                          </p:val>
                                        </p:tav>
                                        <p:tav tm="100000">
                                          <p:val>
                                            <p:strVal val="#ppt_x"/>
                                          </p:val>
                                        </p:tav>
                                      </p:tavLst>
                                    </p:anim>
                                    <p:anim calcmode="lin" valueType="num">
                                      <p:cBhvr>
                                        <p:cTn id="45" dur="1000" fill="hold"/>
                                        <p:tgtEl>
                                          <p:spTgt spid="15385"/>
                                        </p:tgtEl>
                                        <p:attrNameLst>
                                          <p:attrName>ppt_y</p:attrName>
                                        </p:attrNameLst>
                                      </p:cBhvr>
                                      <p:tavLst>
                                        <p:tav tm="0">
                                          <p:val>
                                            <p:strVal val="#ppt_y"/>
                                          </p:val>
                                        </p:tav>
                                        <p:tav tm="100000">
                                          <p:val>
                                            <p:strVal val="#ppt_y"/>
                                          </p:val>
                                        </p:tav>
                                      </p:tavLst>
                                    </p:anim>
                                    <p:animEffect transition="in" filter="wipe(right)" prLst="gradientSize: 0.1">
                                      <p:cBhvr>
                                        <p:cTn id="46" dur="1000"/>
                                        <p:tgtEl>
                                          <p:spTgt spid="15385"/>
                                        </p:tgtEl>
                                      </p:cBhvr>
                                    </p:animEffect>
                                  </p:childTnLst>
                                </p:cTn>
                              </p:par>
                              <p:par>
                                <p:cTn id="47" presetID="2" presetClass="entr" presetSubtype="4" fill="hold" grpId="1" nodeType="withEffect">
                                  <p:stCondLst>
                                    <p:cond delay="0"/>
                                  </p:stCondLst>
                                  <p:childTnLst>
                                    <p:set>
                                      <p:cBhvr>
                                        <p:cTn id="48" dur="1" fill="hold">
                                          <p:stCondLst>
                                            <p:cond delay="0"/>
                                          </p:stCondLst>
                                        </p:cTn>
                                        <p:tgtEl>
                                          <p:spTgt spid="15385"/>
                                        </p:tgtEl>
                                        <p:attrNameLst>
                                          <p:attrName>style.visibility</p:attrName>
                                        </p:attrNameLst>
                                      </p:cBhvr>
                                      <p:to>
                                        <p:strVal val="visible"/>
                                      </p:to>
                                    </p:set>
                                    <p:anim calcmode="lin" valueType="num">
                                      <p:cBhvr additive="base">
                                        <p:cTn id="49" dur="500" fill="hold"/>
                                        <p:tgtEl>
                                          <p:spTgt spid="15385"/>
                                        </p:tgtEl>
                                        <p:attrNameLst>
                                          <p:attrName>ppt_x</p:attrName>
                                        </p:attrNameLst>
                                      </p:cBhvr>
                                      <p:tavLst>
                                        <p:tav tm="0">
                                          <p:val>
                                            <p:strVal val="#ppt_x"/>
                                          </p:val>
                                        </p:tav>
                                        <p:tav tm="100000">
                                          <p:val>
                                            <p:strVal val="#ppt_x"/>
                                          </p:val>
                                        </p:tav>
                                      </p:tavLst>
                                    </p:anim>
                                    <p:anim calcmode="lin" valueType="num">
                                      <p:cBhvr additive="base">
                                        <p:cTn id="50" dur="500" fill="hold"/>
                                        <p:tgtEl>
                                          <p:spTgt spid="1538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9" presetClass="entr" presetSubtype="0" fill="hold" grpId="0" nodeType="clickEffect">
                                  <p:stCondLst>
                                    <p:cond delay="0"/>
                                  </p:stCondLst>
                                  <p:childTnLst>
                                    <p:set>
                                      <p:cBhvr>
                                        <p:cTn id="54" dur="1" fill="hold">
                                          <p:stCondLst>
                                            <p:cond delay="0"/>
                                          </p:stCondLst>
                                        </p:cTn>
                                        <p:tgtEl>
                                          <p:spTgt spid="15387"/>
                                        </p:tgtEl>
                                        <p:attrNameLst>
                                          <p:attrName>style.visibility</p:attrName>
                                        </p:attrNameLst>
                                      </p:cBhvr>
                                      <p:to>
                                        <p:strVal val="visible"/>
                                      </p:to>
                                    </p:set>
                                    <p:anim calcmode="lin" valueType="num">
                                      <p:cBhvr>
                                        <p:cTn id="55" dur="1000" fill="hold"/>
                                        <p:tgtEl>
                                          <p:spTgt spid="15387"/>
                                        </p:tgtEl>
                                        <p:attrNameLst>
                                          <p:attrName>ppt_x</p:attrName>
                                        </p:attrNameLst>
                                      </p:cBhvr>
                                      <p:tavLst>
                                        <p:tav tm="0">
                                          <p:val>
                                            <p:strVal val="#ppt_x-.2"/>
                                          </p:val>
                                        </p:tav>
                                        <p:tav tm="100000">
                                          <p:val>
                                            <p:strVal val="#ppt_x"/>
                                          </p:val>
                                        </p:tav>
                                      </p:tavLst>
                                    </p:anim>
                                    <p:anim calcmode="lin" valueType="num">
                                      <p:cBhvr>
                                        <p:cTn id="56" dur="1000" fill="hold"/>
                                        <p:tgtEl>
                                          <p:spTgt spid="15387"/>
                                        </p:tgtEl>
                                        <p:attrNameLst>
                                          <p:attrName>ppt_y</p:attrName>
                                        </p:attrNameLst>
                                      </p:cBhvr>
                                      <p:tavLst>
                                        <p:tav tm="0">
                                          <p:val>
                                            <p:strVal val="#ppt_y"/>
                                          </p:val>
                                        </p:tav>
                                        <p:tav tm="100000">
                                          <p:val>
                                            <p:strVal val="#ppt_y"/>
                                          </p:val>
                                        </p:tav>
                                      </p:tavLst>
                                    </p:anim>
                                    <p:animEffect transition="in" filter="wipe(right)" prLst="gradientSize: 0.1">
                                      <p:cBhvr>
                                        <p:cTn id="57" dur="1000"/>
                                        <p:tgtEl>
                                          <p:spTgt spid="15387"/>
                                        </p:tgtEl>
                                      </p:cBhvr>
                                    </p:animEffect>
                                  </p:childTnLst>
                                </p:cTn>
                              </p:par>
                              <p:par>
                                <p:cTn id="58" presetID="2" presetClass="entr" presetSubtype="4" fill="hold" grpId="1" nodeType="withEffect">
                                  <p:stCondLst>
                                    <p:cond delay="0"/>
                                  </p:stCondLst>
                                  <p:childTnLst>
                                    <p:set>
                                      <p:cBhvr>
                                        <p:cTn id="59" dur="1" fill="hold">
                                          <p:stCondLst>
                                            <p:cond delay="0"/>
                                          </p:stCondLst>
                                        </p:cTn>
                                        <p:tgtEl>
                                          <p:spTgt spid="15387"/>
                                        </p:tgtEl>
                                        <p:attrNameLst>
                                          <p:attrName>style.visibility</p:attrName>
                                        </p:attrNameLst>
                                      </p:cBhvr>
                                      <p:to>
                                        <p:strVal val="visible"/>
                                      </p:to>
                                    </p:set>
                                    <p:anim calcmode="lin" valueType="num">
                                      <p:cBhvr additive="base">
                                        <p:cTn id="60" dur="500" fill="hold"/>
                                        <p:tgtEl>
                                          <p:spTgt spid="15387"/>
                                        </p:tgtEl>
                                        <p:attrNameLst>
                                          <p:attrName>ppt_x</p:attrName>
                                        </p:attrNameLst>
                                      </p:cBhvr>
                                      <p:tavLst>
                                        <p:tav tm="0">
                                          <p:val>
                                            <p:strVal val="#ppt_x"/>
                                          </p:val>
                                        </p:tav>
                                        <p:tav tm="100000">
                                          <p:val>
                                            <p:strVal val="#ppt_x"/>
                                          </p:val>
                                        </p:tav>
                                      </p:tavLst>
                                    </p:anim>
                                    <p:anim calcmode="lin" valueType="num">
                                      <p:cBhvr additive="base">
                                        <p:cTn id="61" dur="500" fill="hold"/>
                                        <p:tgtEl>
                                          <p:spTgt spid="153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365" grpId="0"/>
      <p:bldP spid="15377" grpId="0"/>
      <p:bldP spid="15383" grpId="0"/>
      <p:bldP spid="15384" grpId="0"/>
      <p:bldP spid="15385" grpId="0"/>
      <p:bldP spid="15385" grpId="1"/>
      <p:bldP spid="15386" grpId="0"/>
      <p:bldP spid="15386" grpId="1"/>
      <p:bldP spid="15387" grpId="0"/>
      <p:bldP spid="15387" grpId="1"/>
      <p:bldP spid="1539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143000" y="2209800"/>
            <a:ext cx="7315200" cy="12954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3600" u="sng">
                <a:solidFill>
                  <a:srgbClr val="0000FF"/>
                </a:solidFill>
                <a:latin typeface="Times New Roman" pitchFamily="18" charset="0"/>
              </a:rPr>
              <a:t>Bài 3b</a:t>
            </a:r>
            <a:r>
              <a:rPr lang="en-US" sz="3600">
                <a:solidFill>
                  <a:srgbClr val="0000FF"/>
                </a:solidFill>
                <a:latin typeface="Times New Roman" pitchFamily="18" charset="0"/>
              </a:rPr>
              <a:t>: Đặt trên chữ in đậm dấu hỏi          </a:t>
            </a:r>
          </a:p>
          <a:p>
            <a:pPr marL="342900" indent="-342900" eaLnBrk="1" hangingPunct="1">
              <a:spcBef>
                <a:spcPct val="20000"/>
              </a:spcBef>
              <a:buClr>
                <a:schemeClr val="tx2"/>
              </a:buClr>
              <a:buSzPct val="70000"/>
              <a:buFont typeface="Wingdings" pitchFamily="2" charset="2"/>
              <a:buNone/>
            </a:pPr>
            <a:r>
              <a:rPr lang="en-US" sz="3600">
                <a:solidFill>
                  <a:srgbClr val="0000FF"/>
                </a:solidFill>
                <a:latin typeface="Times New Roman" pitchFamily="18" charset="0"/>
              </a:rPr>
              <a:t>             hay dấu ngã ?</a:t>
            </a:r>
            <a:endParaRPr lang="en-US" sz="3600" b="0">
              <a:solidFill>
                <a:srgbClr val="0000FF"/>
              </a:solidFill>
              <a:latin typeface="Times New Roman" pitchFamily="18" charset="0"/>
            </a:endParaRPr>
          </a:p>
        </p:txBody>
      </p:sp>
      <p:sp>
        <p:nvSpPr>
          <p:cNvPr id="2" name="TextBox 11"/>
          <p:cNvSpPr txBox="1">
            <a:spLocks noChangeArrowheads="1"/>
          </p:cNvSpPr>
          <p:nvPr/>
        </p:nvSpPr>
        <p:spPr bwMode="auto">
          <a:xfrm>
            <a:off x="762000" y="1644650"/>
            <a:ext cx="2362200" cy="641350"/>
          </a:xfrm>
          <a:prstGeom prst="rect">
            <a:avLst/>
          </a:prstGeom>
          <a:noFill/>
          <a:ln w="9525">
            <a:noFill/>
            <a:miter lim="800000"/>
            <a:headEnd/>
            <a:tailEnd/>
          </a:ln>
        </p:spPr>
        <p:txBody>
          <a:bodyPr>
            <a:spAutoFit/>
          </a:bodyPr>
          <a:lstStyle/>
          <a:p>
            <a:r>
              <a:rPr lang="en-US" sz="3200">
                <a:solidFill>
                  <a:srgbClr val="FF0000"/>
                </a:solidFill>
                <a:effectLst>
                  <a:outerShdw blurRad="38100" dist="38100" dir="2700000" algn="tl">
                    <a:srgbClr val="000000"/>
                  </a:outerShdw>
                </a:effectLst>
                <a:latin typeface="Times New Roman" pitchFamily="18" charset="0"/>
                <a:cs typeface="Times New Roman" pitchFamily="18" charset="0"/>
              </a:rPr>
              <a:t>2. </a:t>
            </a:r>
            <a:r>
              <a:rPr lang="en-US" sz="3600">
                <a:solidFill>
                  <a:srgbClr val="FF0000"/>
                </a:solidFill>
                <a:effectLst>
                  <a:outerShdw blurRad="38100" dist="38100" dir="2700000" algn="tl">
                    <a:srgbClr val="000000"/>
                  </a:outerShdw>
                </a:effectLst>
                <a:latin typeface="Times New Roman" pitchFamily="18" charset="0"/>
                <a:cs typeface="Times New Roman" pitchFamily="18" charset="0"/>
              </a:rPr>
              <a:t>Bài tập:</a:t>
            </a:r>
          </a:p>
        </p:txBody>
      </p:sp>
      <p:sp>
        <p:nvSpPr>
          <p:cNvPr id="52247" name="Line 23"/>
          <p:cNvSpPr>
            <a:spLocks noChangeShapeType="1"/>
          </p:cNvSpPr>
          <p:nvPr/>
        </p:nvSpPr>
        <p:spPr bwMode="auto">
          <a:xfrm>
            <a:off x="538163" y="1524000"/>
            <a:ext cx="0" cy="495300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52248" name="Line 24"/>
          <p:cNvSpPr>
            <a:spLocks noChangeShapeType="1"/>
          </p:cNvSpPr>
          <p:nvPr/>
        </p:nvSpPr>
        <p:spPr bwMode="auto">
          <a:xfrm flipH="1">
            <a:off x="157163" y="1524000"/>
            <a:ext cx="3810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52249" name="Line 25"/>
          <p:cNvSpPr>
            <a:spLocks noChangeShapeType="1"/>
          </p:cNvSpPr>
          <p:nvPr/>
        </p:nvSpPr>
        <p:spPr bwMode="auto">
          <a:xfrm>
            <a:off x="533400" y="6477000"/>
            <a:ext cx="80772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pic>
        <p:nvPicPr>
          <p:cNvPr id="52256" name="Picture 32"/>
          <p:cNvPicPr>
            <a:picLocks noChangeAspect="1" noChangeArrowheads="1"/>
          </p:cNvPicPr>
          <p:nvPr/>
        </p:nvPicPr>
        <p:blipFill>
          <a:blip r:embed="rId2"/>
          <a:srcRect/>
          <a:stretch>
            <a:fillRect/>
          </a:stretch>
        </p:blipFill>
        <p:spPr bwMode="auto">
          <a:xfrm>
            <a:off x="533400" y="3657600"/>
            <a:ext cx="8077200" cy="2730500"/>
          </a:xfrm>
          <a:prstGeom prst="rect">
            <a:avLst/>
          </a:prstGeom>
          <a:noFill/>
          <a:ln w="9525">
            <a:noFill/>
            <a:miter lim="800000"/>
            <a:headEnd/>
            <a:tailEnd/>
          </a:ln>
          <a:effectLst/>
        </p:spPr>
      </p:pic>
      <p:pic>
        <p:nvPicPr>
          <p:cNvPr id="52257" name="Picture 33"/>
          <p:cNvPicPr>
            <a:picLocks noChangeAspect="1" noChangeArrowheads="1"/>
          </p:cNvPicPr>
          <p:nvPr/>
        </p:nvPicPr>
        <p:blipFill>
          <a:blip r:embed="rId3"/>
          <a:srcRect/>
          <a:stretch>
            <a:fillRect/>
          </a:stretch>
        </p:blipFill>
        <p:spPr bwMode="auto">
          <a:xfrm>
            <a:off x="3705225" y="5137150"/>
            <a:ext cx="587375" cy="609600"/>
          </a:xfrm>
          <a:prstGeom prst="rect">
            <a:avLst/>
          </a:prstGeom>
          <a:noFill/>
          <a:ln w="9525">
            <a:noFill/>
            <a:miter lim="800000"/>
            <a:headEnd/>
            <a:tailEnd/>
          </a:ln>
          <a:effectLst/>
        </p:spPr>
      </p:pic>
      <p:pic>
        <p:nvPicPr>
          <p:cNvPr id="52258" name="Picture 34"/>
          <p:cNvPicPr>
            <a:picLocks noChangeAspect="1" noChangeArrowheads="1"/>
          </p:cNvPicPr>
          <p:nvPr/>
        </p:nvPicPr>
        <p:blipFill>
          <a:blip r:embed="rId4"/>
          <a:srcRect/>
          <a:stretch>
            <a:fillRect/>
          </a:stretch>
        </p:blipFill>
        <p:spPr bwMode="auto">
          <a:xfrm>
            <a:off x="5410200" y="3660775"/>
            <a:ext cx="496888" cy="609600"/>
          </a:xfrm>
          <a:prstGeom prst="rect">
            <a:avLst/>
          </a:prstGeom>
          <a:noFill/>
          <a:ln w="9525">
            <a:noFill/>
            <a:miter lim="800000"/>
            <a:headEnd/>
            <a:tailEnd/>
          </a:ln>
          <a:effectLst/>
        </p:spPr>
      </p:pic>
      <p:pic>
        <p:nvPicPr>
          <p:cNvPr id="52259" name="Picture 35"/>
          <p:cNvPicPr>
            <a:picLocks noChangeAspect="1" noChangeArrowheads="1"/>
          </p:cNvPicPr>
          <p:nvPr/>
        </p:nvPicPr>
        <p:blipFill>
          <a:blip r:embed="rId5"/>
          <a:srcRect/>
          <a:stretch>
            <a:fillRect/>
          </a:stretch>
        </p:blipFill>
        <p:spPr bwMode="auto">
          <a:xfrm>
            <a:off x="4643438" y="5022850"/>
            <a:ext cx="642937" cy="771525"/>
          </a:xfrm>
          <a:prstGeom prst="rect">
            <a:avLst/>
          </a:prstGeom>
          <a:noFill/>
          <a:ln w="9525">
            <a:noFill/>
            <a:miter lim="800000"/>
            <a:headEnd/>
            <a:tailEnd/>
          </a:ln>
          <a:effectLst/>
        </p:spPr>
      </p:pic>
      <p:pic>
        <p:nvPicPr>
          <p:cNvPr id="52260" name="Picture 36"/>
          <p:cNvPicPr>
            <a:picLocks noChangeAspect="1" noChangeArrowheads="1"/>
          </p:cNvPicPr>
          <p:nvPr/>
        </p:nvPicPr>
        <p:blipFill>
          <a:blip r:embed="rId3"/>
          <a:srcRect/>
          <a:stretch>
            <a:fillRect/>
          </a:stretch>
        </p:blipFill>
        <p:spPr bwMode="auto">
          <a:xfrm>
            <a:off x="7704138" y="4546600"/>
            <a:ext cx="587375" cy="609600"/>
          </a:xfrm>
          <a:prstGeom prst="rect">
            <a:avLst/>
          </a:prstGeom>
          <a:noFill/>
          <a:ln w="9525">
            <a:noFill/>
            <a:miter lim="800000"/>
            <a:headEnd/>
            <a:tailEnd/>
          </a:ln>
          <a:effectLst/>
        </p:spPr>
      </p:pic>
      <p:pic>
        <p:nvPicPr>
          <p:cNvPr id="52261" name="Picture 37"/>
          <p:cNvPicPr>
            <a:picLocks noChangeAspect="1" noChangeArrowheads="1"/>
          </p:cNvPicPr>
          <p:nvPr/>
        </p:nvPicPr>
        <p:blipFill>
          <a:blip r:embed="rId3"/>
          <a:srcRect/>
          <a:stretch>
            <a:fillRect/>
          </a:stretch>
        </p:blipFill>
        <p:spPr bwMode="auto">
          <a:xfrm>
            <a:off x="914400" y="4056063"/>
            <a:ext cx="588963" cy="6096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2258"/>
                                        </p:tgtEl>
                                        <p:attrNameLst>
                                          <p:attrName>style.visibility</p:attrName>
                                        </p:attrNameLst>
                                      </p:cBhvr>
                                      <p:to>
                                        <p:strVal val="visible"/>
                                      </p:to>
                                    </p:set>
                                    <p:animEffect transition="in" filter="blinds(horizontal)">
                                      <p:cBhvr>
                                        <p:cTn id="7" dur="500"/>
                                        <p:tgtEl>
                                          <p:spTgt spid="5225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2261"/>
                                        </p:tgtEl>
                                        <p:attrNameLst>
                                          <p:attrName>style.visibility</p:attrName>
                                        </p:attrNameLst>
                                      </p:cBhvr>
                                      <p:to>
                                        <p:strVal val="visible"/>
                                      </p:to>
                                    </p:set>
                                    <p:animEffect transition="in" filter="blinds(horizontal)">
                                      <p:cBhvr>
                                        <p:cTn id="12" dur="500"/>
                                        <p:tgtEl>
                                          <p:spTgt spid="5226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2260"/>
                                        </p:tgtEl>
                                        <p:attrNameLst>
                                          <p:attrName>style.visibility</p:attrName>
                                        </p:attrNameLst>
                                      </p:cBhvr>
                                      <p:to>
                                        <p:strVal val="visible"/>
                                      </p:to>
                                    </p:set>
                                    <p:animEffect transition="in" filter="blinds(horizontal)">
                                      <p:cBhvr>
                                        <p:cTn id="17" dur="500"/>
                                        <p:tgtEl>
                                          <p:spTgt spid="5226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2257"/>
                                        </p:tgtEl>
                                        <p:attrNameLst>
                                          <p:attrName>style.visibility</p:attrName>
                                        </p:attrNameLst>
                                      </p:cBhvr>
                                      <p:to>
                                        <p:strVal val="visible"/>
                                      </p:to>
                                    </p:set>
                                    <p:animEffect transition="in" filter="blinds(horizontal)">
                                      <p:cBhvr>
                                        <p:cTn id="22" dur="500"/>
                                        <p:tgtEl>
                                          <p:spTgt spid="5225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2259"/>
                                        </p:tgtEl>
                                        <p:attrNameLst>
                                          <p:attrName>style.visibility</p:attrName>
                                        </p:attrNameLst>
                                      </p:cBhvr>
                                      <p:to>
                                        <p:strVal val="visible"/>
                                      </p:to>
                                    </p:set>
                                    <p:animEffect transition="in" filter="blinds(horizontal)">
                                      <p:cBhvr>
                                        <p:cTn id="27" dur="500"/>
                                        <p:tgtEl>
                                          <p:spTgt spid="52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AutoShape 6"/>
          <p:cNvSpPr>
            <a:spLocks noChangeArrowheads="1"/>
          </p:cNvSpPr>
          <p:nvPr/>
        </p:nvSpPr>
        <p:spPr bwMode="auto">
          <a:xfrm>
            <a:off x="2133600" y="1524000"/>
            <a:ext cx="6324600" cy="1219200"/>
          </a:xfrm>
          <a:prstGeom prst="cloudCallout">
            <a:avLst>
              <a:gd name="adj1" fmla="val -35694"/>
              <a:gd name="adj2" fmla="val 127472"/>
            </a:avLst>
          </a:prstGeom>
          <a:solidFill>
            <a:schemeClr val="accent1"/>
          </a:solidFill>
          <a:ln w="9525">
            <a:noFill/>
            <a:round/>
            <a:headEnd/>
            <a:tailEnd/>
          </a:ln>
          <a:effectLst>
            <a:prstShdw prst="shdw17" dist="17961" dir="2700000">
              <a:schemeClr val="accent1">
                <a:gamma/>
                <a:shade val="60000"/>
                <a:invGamma/>
              </a:schemeClr>
            </a:prstShdw>
          </a:effectLst>
        </p:spPr>
        <p:txBody>
          <a:bodyPr/>
          <a:lstStyle/>
          <a:p>
            <a:pPr algn="ctr"/>
            <a:r>
              <a:rPr lang="en-US" sz="4000">
                <a:solidFill>
                  <a:srgbClr val="FF0000"/>
                </a:solidFill>
                <a:latin typeface="Times New Roman" pitchFamily="18" charset="0"/>
              </a:rPr>
              <a:t>Củng cố - dặn dò : </a:t>
            </a:r>
          </a:p>
        </p:txBody>
      </p:sp>
      <p:sp>
        <p:nvSpPr>
          <p:cNvPr id="40967" name="AutoShape 7"/>
          <p:cNvSpPr>
            <a:spLocks noChangeArrowheads="1"/>
          </p:cNvSpPr>
          <p:nvPr/>
        </p:nvSpPr>
        <p:spPr bwMode="auto">
          <a:xfrm>
            <a:off x="304800" y="3886200"/>
            <a:ext cx="8458200" cy="1295400"/>
          </a:xfrm>
          <a:prstGeom prst="wedgeRectCallout">
            <a:avLst>
              <a:gd name="adj1" fmla="val 20963"/>
              <a:gd name="adj2" fmla="val -153556"/>
            </a:avLst>
          </a:prstGeom>
          <a:solidFill>
            <a:srgbClr val="99CCFF"/>
          </a:solidFill>
          <a:ln w="60325" cap="rnd">
            <a:solidFill>
              <a:srgbClr val="CC99FF"/>
            </a:solidFill>
            <a:prstDash val="sysDot"/>
            <a:miter lim="800000"/>
            <a:headEnd/>
            <a:tailEnd/>
          </a:ln>
          <a:effectLst>
            <a:prstShdw prst="shdw17" dist="17961" dir="2700000">
              <a:srgbClr val="CC99FF">
                <a:gamma/>
                <a:shade val="60000"/>
                <a:invGamma/>
              </a:srgbClr>
            </a:prstShdw>
          </a:effectLst>
        </p:spPr>
        <p:txBody>
          <a:bodyPr/>
          <a:lstStyle/>
          <a:p>
            <a:pPr>
              <a:buFontTx/>
              <a:buChar char="-"/>
            </a:pPr>
            <a:r>
              <a:rPr lang="en-US" sz="3600">
                <a:latin typeface="Times New Roman" pitchFamily="18" charset="0"/>
              </a:rPr>
              <a:t>Em đã giúp cho cha mẹ việc gì chưa? </a:t>
            </a:r>
          </a:p>
          <a:p>
            <a:pPr>
              <a:buFontTx/>
              <a:buChar char="-"/>
            </a:pPr>
            <a:r>
              <a:rPr lang="en-US" sz="3600">
                <a:latin typeface="Times New Roman" pitchFamily="18" charset="0"/>
              </a:rPr>
              <a:t>Xem trước bài: Nhớ lại buổi đầu đi học.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67">
                                            <p:txEl>
                                              <p:pRg st="0" end="0"/>
                                            </p:txEl>
                                          </p:spTgt>
                                        </p:tgtEl>
                                        <p:attrNameLst>
                                          <p:attrName>style.visibility</p:attrName>
                                        </p:attrNameLst>
                                      </p:cBhvr>
                                      <p:to>
                                        <p:strVal val="visible"/>
                                      </p:to>
                                    </p:set>
                                    <p:anim calcmode="lin" valueType="num">
                                      <p:cBhvr additive="base">
                                        <p:cTn id="7" dur="500" fill="hold"/>
                                        <p:tgtEl>
                                          <p:spTgt spid="409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40967">
                                            <p:txEl>
                                              <p:pRg st="1" end="1"/>
                                            </p:txEl>
                                          </p:spTgt>
                                        </p:tgtEl>
                                        <p:attrNameLst>
                                          <p:attrName>style.visibility</p:attrName>
                                        </p:attrNameLst>
                                      </p:cBhvr>
                                      <p:to>
                                        <p:strVal val="visible"/>
                                      </p:to>
                                    </p:set>
                                    <p:animEffect transition="in" filter="box(in)">
                                      <p:cBhvr>
                                        <p:cTn id="13" dur="500"/>
                                        <p:tgtEl>
                                          <p:spTgt spid="409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Text Box 7"/>
          <p:cNvSpPr txBox="1">
            <a:spLocks noChangeArrowheads="1"/>
          </p:cNvSpPr>
          <p:nvPr/>
        </p:nvSpPr>
        <p:spPr bwMode="auto">
          <a:xfrm>
            <a:off x="533400" y="914400"/>
            <a:ext cx="8153400" cy="1555750"/>
          </a:xfrm>
          <a:prstGeom prst="rect">
            <a:avLst/>
          </a:prstGeom>
          <a:noFill/>
          <a:ln w="9525">
            <a:noFill/>
            <a:miter lim="800000"/>
            <a:headEnd/>
            <a:tailEnd/>
          </a:ln>
        </p:spPr>
        <p:txBody>
          <a:bodyPr>
            <a:spAutoFit/>
          </a:bodyPr>
          <a:lstStyle/>
          <a:p>
            <a:pPr algn="ctr">
              <a:spcBef>
                <a:spcPct val="50000"/>
              </a:spcBef>
            </a:pPr>
            <a:r>
              <a:rPr lang="en-US" sz="4800">
                <a:solidFill>
                  <a:srgbClr val="0000FF"/>
                </a:solidFill>
                <a:latin typeface="Times New Roman" pitchFamily="18" charset="0"/>
              </a:rPr>
              <a:t>CHÚC CÁC EM CHĂM NGOAN HỌC GIỎI !</a:t>
            </a:r>
            <a:endParaRPr lang="en-US" sz="5400">
              <a:solidFill>
                <a:srgbClr val="0000FF"/>
              </a:solidFill>
              <a:latin typeface="Times New Roman" pitchFamily="18" charset="0"/>
            </a:endParaRPr>
          </a:p>
        </p:txBody>
      </p:sp>
      <p:pic>
        <p:nvPicPr>
          <p:cNvPr id="17413" name="Picture 52" descr="DSTARS-P"/>
          <p:cNvPicPr>
            <a:picLocks noChangeAspect="1" noChangeArrowheads="1" noCrop="1"/>
          </p:cNvPicPr>
          <p:nvPr/>
        </p:nvPicPr>
        <p:blipFill>
          <a:blip r:embed="rId3">
            <a:lum contrast="-6000"/>
          </a:blip>
          <a:srcRect/>
          <a:stretch>
            <a:fillRect/>
          </a:stretch>
        </p:blipFill>
        <p:spPr bwMode="auto">
          <a:xfrm>
            <a:off x="6781800" y="3962400"/>
            <a:ext cx="1143000" cy="1155700"/>
          </a:xfrm>
          <a:prstGeom prst="rect">
            <a:avLst/>
          </a:prstGeom>
          <a:noFill/>
          <a:ln w="9525">
            <a:noFill/>
            <a:miter lim="800000"/>
            <a:headEnd/>
            <a:tailEnd/>
          </a:ln>
        </p:spPr>
      </p:pic>
      <p:pic>
        <p:nvPicPr>
          <p:cNvPr id="17414" name="Picture 52" descr="DSTARS-P"/>
          <p:cNvPicPr>
            <a:picLocks noChangeAspect="1" noChangeArrowheads="1" noCrop="1"/>
          </p:cNvPicPr>
          <p:nvPr/>
        </p:nvPicPr>
        <p:blipFill>
          <a:blip r:embed="rId3">
            <a:lum contrast="-6000"/>
          </a:blip>
          <a:srcRect/>
          <a:stretch>
            <a:fillRect/>
          </a:stretch>
        </p:blipFill>
        <p:spPr bwMode="auto">
          <a:xfrm>
            <a:off x="4648200" y="4343400"/>
            <a:ext cx="1143000" cy="1155700"/>
          </a:xfrm>
          <a:prstGeom prst="rect">
            <a:avLst/>
          </a:prstGeom>
          <a:noFill/>
          <a:ln w="9525">
            <a:noFill/>
            <a:miter lim="800000"/>
            <a:headEnd/>
            <a:tailEnd/>
          </a:ln>
        </p:spPr>
      </p:pic>
      <p:pic>
        <p:nvPicPr>
          <p:cNvPr id="17415" name="Picture 52" descr="DSTARS-P"/>
          <p:cNvPicPr>
            <a:picLocks noChangeAspect="1" noChangeArrowheads="1" noCrop="1"/>
          </p:cNvPicPr>
          <p:nvPr/>
        </p:nvPicPr>
        <p:blipFill>
          <a:blip r:embed="rId3">
            <a:lum contrast="-6000"/>
          </a:blip>
          <a:srcRect/>
          <a:stretch>
            <a:fillRect/>
          </a:stretch>
        </p:blipFill>
        <p:spPr bwMode="auto">
          <a:xfrm>
            <a:off x="2895600" y="3733800"/>
            <a:ext cx="1143000" cy="1155700"/>
          </a:xfrm>
          <a:prstGeom prst="rect">
            <a:avLst/>
          </a:prstGeom>
          <a:noFill/>
          <a:ln w="9525">
            <a:noFill/>
            <a:miter lim="800000"/>
            <a:headEnd/>
            <a:tailEnd/>
          </a:ln>
        </p:spPr>
      </p:pic>
      <p:sp>
        <p:nvSpPr>
          <p:cNvPr id="17419" name="Text Box 7"/>
          <p:cNvSpPr txBox="1">
            <a:spLocks noChangeArrowheads="1"/>
          </p:cNvSpPr>
          <p:nvPr/>
        </p:nvSpPr>
        <p:spPr bwMode="auto">
          <a:xfrm>
            <a:off x="228600" y="3200400"/>
            <a:ext cx="8686800" cy="2287588"/>
          </a:xfrm>
          <a:prstGeom prst="rect">
            <a:avLst/>
          </a:prstGeom>
          <a:noFill/>
          <a:ln w="9525">
            <a:noFill/>
            <a:miter lim="800000"/>
            <a:headEnd/>
            <a:tailEnd/>
          </a:ln>
        </p:spPr>
        <p:txBody>
          <a:bodyPr>
            <a:spAutoFit/>
          </a:bodyPr>
          <a:lstStyle/>
          <a:p>
            <a:pPr algn="ctr">
              <a:spcBef>
                <a:spcPct val="50000"/>
              </a:spcBef>
            </a:pPr>
            <a:r>
              <a:rPr lang="en-US" sz="4800">
                <a:solidFill>
                  <a:srgbClr val="FF0000"/>
                </a:solidFill>
                <a:latin typeface="Times New Roman" pitchFamily="18" charset="0"/>
              </a:rPr>
              <a:t>CHÚC QUÝ THẦY CÔ NHIỀU SỨC KHỎE VÀ THÀNH CÔNG TRONG CÔNG VIỆC</a:t>
            </a:r>
            <a:endParaRPr lang="en-US" sz="5400">
              <a:solidFill>
                <a:srgbClr val="FF0000"/>
              </a:solidFill>
              <a:latin typeface="Times New Roman" pitchFamily="18" charset="0"/>
            </a:endParaRPr>
          </a:p>
        </p:txBody>
      </p:sp>
    </p:spTree>
  </p:cSld>
  <p:clrMapOvr>
    <a:masterClrMapping/>
  </p:clrMapOvr>
  <p:transition spd="slow">
    <p:circle/>
    <p:sndAc>
      <p:stSnd>
        <p:snd r:embed="rId2"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 fill="hold"/>
                                        <p:tgtEl>
                                          <p:spTgt spid="17411"/>
                                        </p:tgtEl>
                                        <p:attrNameLst>
                                          <p:attrName>ppt_x</p:attrName>
                                        </p:attrNameLst>
                                      </p:cBhvr>
                                      <p:tavLst>
                                        <p:tav tm="0">
                                          <p:val>
                                            <p:strVal val="#ppt_x"/>
                                          </p:val>
                                        </p:tav>
                                        <p:tav tm="100000">
                                          <p:val>
                                            <p:strVal val="#ppt_x"/>
                                          </p:val>
                                        </p:tav>
                                      </p:tavLst>
                                    </p:anim>
                                    <p:anim calcmode="lin" valueType="num">
                                      <p:cBhvr additive="base">
                                        <p:cTn id="8"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17419"/>
                                        </p:tgtEl>
                                        <p:attrNameLst>
                                          <p:attrName>style.visibility</p:attrName>
                                        </p:attrNameLst>
                                      </p:cBhvr>
                                      <p:to>
                                        <p:strVal val="visible"/>
                                      </p:to>
                                    </p:set>
                                    <p:anim to="" calcmode="lin" valueType="num">
                                      <p:cBhvr>
                                        <p:cTn id="13" dur="1" fill="hold"/>
                                        <p:tgtEl>
                                          <p:spTgt spid="1741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9"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AutoShape 3"/>
          <p:cNvSpPr>
            <a:spLocks noChangeArrowheads="1"/>
          </p:cNvSpPr>
          <p:nvPr/>
        </p:nvSpPr>
        <p:spPr bwMode="auto">
          <a:xfrm>
            <a:off x="1447800" y="1524000"/>
            <a:ext cx="6781800" cy="1171277"/>
          </a:xfrm>
          <a:prstGeom prst="cloudCallout">
            <a:avLst>
              <a:gd name="adj1" fmla="val -40449"/>
              <a:gd name="adj2" fmla="val 142741"/>
            </a:avLst>
          </a:prstGeom>
          <a:noFill/>
          <a:ln w="38100">
            <a:solidFill>
              <a:srgbClr val="0000FF"/>
            </a:solidFill>
            <a:round/>
            <a:headEnd/>
            <a:tailEnd/>
          </a:ln>
        </p:spPr>
        <p:txBody>
          <a:bodyPr lIns="9144" rIns="9144">
            <a:spAutoFit/>
          </a:bodyPr>
          <a:lstStyle/>
          <a:p>
            <a:pPr algn="ctr"/>
            <a:r>
              <a:rPr lang="en-US" sz="4400" dirty="0" err="1" smtClean="0">
                <a:solidFill>
                  <a:srgbClr val="FF0000"/>
                </a:solidFill>
                <a:latin typeface="Times New Roman" pitchFamily="18" charset="0"/>
                <a:cs typeface="Times New Roman" pitchFamily="18" charset="0"/>
              </a:rPr>
              <a:t>Ôn</a:t>
            </a:r>
            <a:r>
              <a:rPr lang="en-US" sz="4400" dirty="0" smtClean="0">
                <a:solidFill>
                  <a:srgbClr val="FF0000"/>
                </a:solidFill>
                <a:latin typeface="Times New Roman" pitchFamily="18" charset="0"/>
                <a:cs typeface="Times New Roman" pitchFamily="18" charset="0"/>
              </a:rPr>
              <a:t> </a:t>
            </a:r>
            <a:r>
              <a:rPr lang="en-US" sz="4400" dirty="0" err="1">
                <a:solidFill>
                  <a:srgbClr val="FF0000"/>
                </a:solidFill>
                <a:latin typeface="Times New Roman" pitchFamily="18" charset="0"/>
                <a:cs typeface="Times New Roman" pitchFamily="18" charset="0"/>
              </a:rPr>
              <a:t>bài</a:t>
            </a:r>
            <a:r>
              <a:rPr lang="en-US" sz="4400" dirty="0">
                <a:solidFill>
                  <a:srgbClr val="FF0000"/>
                </a:solidFill>
                <a:latin typeface="Times New Roman" pitchFamily="18" charset="0"/>
                <a:cs typeface="Times New Roman" pitchFamily="18" charset="0"/>
              </a:rPr>
              <a:t> </a:t>
            </a:r>
            <a:r>
              <a:rPr lang="en-US" sz="4400" dirty="0" err="1">
                <a:solidFill>
                  <a:srgbClr val="FF0000"/>
                </a:solidFill>
                <a:latin typeface="Times New Roman" pitchFamily="18" charset="0"/>
                <a:cs typeface="Times New Roman" pitchFamily="18" charset="0"/>
              </a:rPr>
              <a:t>cũ</a:t>
            </a:r>
            <a:endParaRPr lang="en-US" sz="4400" dirty="0">
              <a:solidFill>
                <a:srgbClr val="FF0000"/>
              </a:solidFill>
              <a:latin typeface="Times New Roman" pitchFamily="18" charset="0"/>
              <a:cs typeface="Times New Roman" pitchFamily="18" charset="0"/>
            </a:endParaRPr>
          </a:p>
        </p:txBody>
      </p:sp>
      <p:sp>
        <p:nvSpPr>
          <p:cNvPr id="6153" name="Rectangle 9"/>
          <p:cNvSpPr>
            <a:spLocks noChangeArrowheads="1"/>
          </p:cNvSpPr>
          <p:nvPr/>
        </p:nvSpPr>
        <p:spPr bwMode="auto">
          <a:xfrm>
            <a:off x="3352800" y="3886200"/>
            <a:ext cx="2590800" cy="9144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lstStyle/>
          <a:p>
            <a:pPr algn="ctr"/>
            <a:r>
              <a:rPr lang="en-US" sz="4000">
                <a:solidFill>
                  <a:srgbClr val="FF0000"/>
                </a:solidFill>
                <a:latin typeface="Times New Roman" pitchFamily="18" charset="0"/>
              </a:rPr>
              <a:t>cái kẻng</a:t>
            </a:r>
          </a:p>
        </p:txBody>
      </p:sp>
      <p:sp>
        <p:nvSpPr>
          <p:cNvPr id="6156" name="Rectangle 12"/>
          <p:cNvSpPr>
            <a:spLocks noChangeArrowheads="1"/>
          </p:cNvSpPr>
          <p:nvPr/>
        </p:nvSpPr>
        <p:spPr bwMode="auto">
          <a:xfrm>
            <a:off x="6019800" y="3886200"/>
            <a:ext cx="2590800" cy="9144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lstStyle/>
          <a:p>
            <a:pPr algn="ctr"/>
            <a:r>
              <a:rPr lang="en-US" sz="4000">
                <a:solidFill>
                  <a:srgbClr val="FF0000"/>
                </a:solidFill>
                <a:latin typeface="Times New Roman" pitchFamily="18" charset="0"/>
              </a:rPr>
              <a:t>lời khen</a:t>
            </a:r>
          </a:p>
        </p:txBody>
      </p:sp>
      <p:sp>
        <p:nvSpPr>
          <p:cNvPr id="6157" name="Rectangle 13"/>
          <p:cNvSpPr>
            <a:spLocks noChangeArrowheads="1"/>
          </p:cNvSpPr>
          <p:nvPr/>
        </p:nvSpPr>
        <p:spPr bwMode="auto">
          <a:xfrm>
            <a:off x="609600" y="3886200"/>
            <a:ext cx="2590800" cy="9144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lstStyle/>
          <a:p>
            <a:pPr algn="ctr"/>
            <a:r>
              <a:rPr lang="en-US" sz="4000">
                <a:solidFill>
                  <a:srgbClr val="FF0000"/>
                </a:solidFill>
                <a:latin typeface="Times New Roman" pitchFamily="18" charset="0"/>
              </a:rPr>
              <a:t>oàm oạp</a:t>
            </a:r>
          </a:p>
        </p:txBody>
      </p:sp>
      <p:sp>
        <p:nvSpPr>
          <p:cNvPr id="6158" name="Line 14"/>
          <p:cNvSpPr>
            <a:spLocks noChangeShapeType="1"/>
          </p:cNvSpPr>
          <p:nvPr/>
        </p:nvSpPr>
        <p:spPr bwMode="auto">
          <a:xfrm>
            <a:off x="838200" y="1371600"/>
            <a:ext cx="0" cy="495300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6159" name="Line 15"/>
          <p:cNvSpPr>
            <a:spLocks noChangeShapeType="1"/>
          </p:cNvSpPr>
          <p:nvPr/>
        </p:nvSpPr>
        <p:spPr bwMode="auto">
          <a:xfrm flipH="1">
            <a:off x="457200" y="1371600"/>
            <a:ext cx="3810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6160" name="Line 16"/>
          <p:cNvSpPr>
            <a:spLocks noChangeShapeType="1"/>
          </p:cNvSpPr>
          <p:nvPr/>
        </p:nvSpPr>
        <p:spPr bwMode="auto">
          <a:xfrm>
            <a:off x="833438" y="6324600"/>
            <a:ext cx="80772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57"/>
                                        </p:tgtEl>
                                        <p:attrNameLst>
                                          <p:attrName>style.visibility</p:attrName>
                                        </p:attrNameLst>
                                      </p:cBhvr>
                                      <p:to>
                                        <p:strVal val="visible"/>
                                      </p:to>
                                    </p:set>
                                    <p:animEffect transition="in" filter="diamond(in)">
                                      <p:cBhvr>
                                        <p:cTn id="7" dur="2000"/>
                                        <p:tgtEl>
                                          <p:spTgt spid="615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153"/>
                                        </p:tgtEl>
                                        <p:attrNameLst>
                                          <p:attrName>style.visibility</p:attrName>
                                        </p:attrNameLst>
                                      </p:cBhvr>
                                      <p:to>
                                        <p:strVal val="visible"/>
                                      </p:to>
                                    </p:set>
                                    <p:animEffect transition="in" filter="diamond(in)">
                                      <p:cBhvr>
                                        <p:cTn id="12" dur="2000"/>
                                        <p:tgtEl>
                                          <p:spTgt spid="615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156"/>
                                        </p:tgtEl>
                                        <p:attrNameLst>
                                          <p:attrName>style.visibility</p:attrName>
                                        </p:attrNameLst>
                                      </p:cBhvr>
                                      <p:to>
                                        <p:strVal val="visible"/>
                                      </p:to>
                                    </p:set>
                                    <p:anim calcmode="lin" valueType="num">
                                      <p:cBhvr additive="base">
                                        <p:cTn id="17" dur="500" fill="hold"/>
                                        <p:tgtEl>
                                          <p:spTgt spid="6156"/>
                                        </p:tgtEl>
                                        <p:attrNameLst>
                                          <p:attrName>ppt_x</p:attrName>
                                        </p:attrNameLst>
                                      </p:cBhvr>
                                      <p:tavLst>
                                        <p:tav tm="0">
                                          <p:val>
                                            <p:strVal val="#ppt_x"/>
                                          </p:val>
                                        </p:tav>
                                        <p:tav tm="100000">
                                          <p:val>
                                            <p:strVal val="#ppt_x"/>
                                          </p:val>
                                        </p:tav>
                                      </p:tavLst>
                                    </p:anim>
                                    <p:anim calcmode="lin" valueType="num">
                                      <p:cBhvr additive="base">
                                        <p:cTn id="18" dur="500" fill="hold"/>
                                        <p:tgtEl>
                                          <p:spTgt spid="61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3" grpId="0"/>
      <p:bldP spid="6156" grpId="0"/>
      <p:bldP spid="615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Box 12"/>
          <p:cNvSpPr txBox="1">
            <a:spLocks noChangeArrowheads="1"/>
          </p:cNvSpPr>
          <p:nvPr/>
        </p:nvSpPr>
        <p:spPr bwMode="auto">
          <a:xfrm>
            <a:off x="990600" y="1762125"/>
            <a:ext cx="7772400" cy="4486275"/>
          </a:xfrm>
          <a:prstGeom prst="rect">
            <a:avLst/>
          </a:prstGeom>
          <a:noFill/>
          <a:ln w="9525">
            <a:noFill/>
            <a:miter lim="800000"/>
            <a:headEnd/>
            <a:tailEnd/>
          </a:ln>
        </p:spPr>
        <p:txBody>
          <a:bodyPr>
            <a:spAutoFit/>
          </a:bodyPr>
          <a:lstStyle/>
          <a:p>
            <a:pPr algn="just"/>
            <a:r>
              <a:rPr lang="en-US" sz="3600">
                <a:latin typeface="Times New Roman" pitchFamily="18" charset="0"/>
                <a:cs typeface="Times New Roman" pitchFamily="18" charset="0"/>
              </a:rPr>
              <a:t>      Một lần, Cô-li-a phải viết bài văn kể những việc đã làm giúp mẹ. Bạn rất lúng túng nên đã kể cả việc chưa bao giờ làm như giặt quần áo. Mấy hôm sau, mẹ bỗng bảo bạn đi giặt quần áo. Lúc đầu, bạn rất ngạc nhiên, nhưng rồi vui vẻ làm vì đó là việc bạn đã nói trong bài văn.</a:t>
            </a:r>
          </a:p>
        </p:txBody>
      </p:sp>
      <p:sp>
        <p:nvSpPr>
          <p:cNvPr id="8204" name="TextBox 11"/>
          <p:cNvSpPr txBox="1">
            <a:spLocks noChangeArrowheads="1"/>
          </p:cNvSpPr>
          <p:nvPr/>
        </p:nvSpPr>
        <p:spPr bwMode="auto">
          <a:xfrm>
            <a:off x="914400" y="1155700"/>
            <a:ext cx="6934200" cy="701675"/>
          </a:xfrm>
          <a:prstGeom prst="rect">
            <a:avLst/>
          </a:prstGeom>
          <a:noFill/>
          <a:ln w="9525">
            <a:noFill/>
            <a:miter lim="800000"/>
            <a:headEnd/>
            <a:tailEnd/>
          </a:ln>
        </p:spPr>
        <p:txBody>
          <a:bodyPr>
            <a:spAutoFit/>
          </a:bodyPr>
          <a:lstStyle/>
          <a:p>
            <a:r>
              <a:rPr lang="en-US" sz="4000">
                <a:solidFill>
                  <a:srgbClr val="FF0000"/>
                </a:solidFill>
                <a:effectLst>
                  <a:outerShdw blurRad="38100" dist="38100" dir="2700000" algn="tl">
                    <a:srgbClr val="000000"/>
                  </a:outerShdw>
                </a:effectLst>
                <a:latin typeface="Times New Roman" pitchFamily="18" charset="0"/>
                <a:cs typeface="Times New Roman" pitchFamily="18" charset="0"/>
              </a:rPr>
              <a:t>1. Nghe – viết: Bài tập làm văn</a:t>
            </a:r>
          </a:p>
        </p:txBody>
      </p:sp>
      <p:sp>
        <p:nvSpPr>
          <p:cNvPr id="2" name="Line 12"/>
          <p:cNvSpPr>
            <a:spLocks noChangeShapeType="1"/>
          </p:cNvSpPr>
          <p:nvPr/>
        </p:nvSpPr>
        <p:spPr bwMode="auto">
          <a:xfrm>
            <a:off x="838200" y="1371600"/>
            <a:ext cx="0" cy="495300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8205" name="Line 13"/>
          <p:cNvSpPr>
            <a:spLocks noChangeShapeType="1"/>
          </p:cNvSpPr>
          <p:nvPr/>
        </p:nvSpPr>
        <p:spPr bwMode="auto">
          <a:xfrm flipH="1">
            <a:off x="457200" y="1371600"/>
            <a:ext cx="3810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8206" name="Line 14"/>
          <p:cNvSpPr>
            <a:spLocks noChangeShapeType="1"/>
          </p:cNvSpPr>
          <p:nvPr/>
        </p:nvSpPr>
        <p:spPr bwMode="auto">
          <a:xfrm>
            <a:off x="833438" y="6324600"/>
            <a:ext cx="80772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204"/>
                                        </p:tgtEl>
                                        <p:attrNameLst>
                                          <p:attrName>style.visibility</p:attrName>
                                        </p:attrNameLst>
                                      </p:cBhvr>
                                      <p:to>
                                        <p:strVal val="visible"/>
                                      </p:to>
                                    </p:set>
                                    <p:animEffect transition="in" filter="checkerboard(across)">
                                      <p:cBhvr>
                                        <p:cTn id="7" dur="500"/>
                                        <p:tgtEl>
                                          <p:spTgt spid="820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195"/>
                                        </p:tgtEl>
                                        <p:attrNameLst>
                                          <p:attrName>style.visibility</p:attrName>
                                        </p:attrNameLst>
                                      </p:cBhvr>
                                      <p:to>
                                        <p:strVal val="visible"/>
                                      </p:to>
                                    </p:set>
                                    <p:anim calcmode="lin" valueType="num">
                                      <p:cBhvr additive="base">
                                        <p:cTn id="12" dur="500" fill="hold"/>
                                        <p:tgtEl>
                                          <p:spTgt spid="8195"/>
                                        </p:tgtEl>
                                        <p:attrNameLst>
                                          <p:attrName>ppt_x</p:attrName>
                                        </p:attrNameLst>
                                      </p:cBhvr>
                                      <p:tavLst>
                                        <p:tav tm="0">
                                          <p:val>
                                            <p:strVal val="#ppt_x"/>
                                          </p:val>
                                        </p:tav>
                                        <p:tav tm="100000">
                                          <p:val>
                                            <p:strVal val="#ppt_x"/>
                                          </p:val>
                                        </p:tav>
                                      </p:tavLst>
                                    </p:anim>
                                    <p:anim calcmode="lin" valueType="num">
                                      <p:cBhvr additive="base">
                                        <p:cTn id="13"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P spid="820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3"/>
          <p:cNvSpPr>
            <a:spLocks noChangeArrowheads="1"/>
          </p:cNvSpPr>
          <p:nvPr/>
        </p:nvSpPr>
        <p:spPr bwMode="auto">
          <a:xfrm>
            <a:off x="990600" y="2671763"/>
            <a:ext cx="7694613" cy="1625600"/>
          </a:xfrm>
          <a:prstGeom prst="cloudCallout">
            <a:avLst>
              <a:gd name="adj1" fmla="val 12491"/>
              <a:gd name="adj2" fmla="val 570019"/>
            </a:avLst>
          </a:prstGeom>
          <a:noFill/>
          <a:ln w="38100">
            <a:solidFill>
              <a:srgbClr val="0000FF"/>
            </a:solidFill>
            <a:round/>
            <a:headEnd/>
            <a:tailEnd/>
          </a:ln>
        </p:spPr>
        <p:txBody>
          <a:bodyPr lIns="9144" rIns="9144">
            <a:spAutoFit/>
          </a:bodyPr>
          <a:lstStyle/>
          <a:p>
            <a:pPr algn="ctr" eaLnBrk="1" hangingPunct="1">
              <a:spcBef>
                <a:spcPct val="50000"/>
              </a:spcBef>
              <a:buClr>
                <a:srgbClr val="00CC99"/>
              </a:buClr>
              <a:buFont typeface="Wingdings" pitchFamily="2" charset="2"/>
              <a:buNone/>
            </a:pPr>
            <a:r>
              <a:rPr lang="en-US" sz="3200">
                <a:solidFill>
                  <a:srgbClr val="0000CC"/>
                </a:solidFill>
                <a:latin typeface="Times New Roman" pitchFamily="18" charset="0"/>
                <a:cs typeface="Times New Roman" pitchFamily="18" charset="0"/>
              </a:rPr>
              <a:t>H: Vì sao Cô-li-a ngạc nhiên khi mẹ bảo giặt quần áo ?</a:t>
            </a:r>
          </a:p>
        </p:txBody>
      </p:sp>
      <p:sp>
        <p:nvSpPr>
          <p:cNvPr id="11" name="Text Box 20"/>
          <p:cNvSpPr txBox="1">
            <a:spLocks noChangeArrowheads="1"/>
          </p:cNvSpPr>
          <p:nvPr/>
        </p:nvSpPr>
        <p:spPr bwMode="auto">
          <a:xfrm>
            <a:off x="1066800" y="4419600"/>
            <a:ext cx="7467600" cy="1739900"/>
          </a:xfrm>
          <a:prstGeom prst="rect">
            <a:avLst/>
          </a:prstGeom>
          <a:solidFill>
            <a:schemeClr val="accent1">
              <a:lumMod val="40000"/>
              <a:lumOff val="60000"/>
            </a:schemeClr>
          </a:solidFill>
          <a:ln w="9525">
            <a:noFill/>
            <a:miter lim="800000"/>
            <a:headEnd/>
            <a:tailEnd/>
          </a:ln>
        </p:spPr>
        <p:txBody>
          <a:bodyPr>
            <a:spAutoFit/>
          </a:bodyPr>
          <a:lstStyle/>
          <a:p>
            <a:pPr>
              <a:spcBef>
                <a:spcPct val="50000"/>
              </a:spcBef>
            </a:pPr>
            <a:r>
              <a:rPr lang="en-US" sz="3600">
                <a:solidFill>
                  <a:srgbClr val="FF0000"/>
                </a:solidFill>
                <a:latin typeface="Times New Roman" pitchFamily="18" charset="0"/>
              </a:rPr>
              <a:t>- Vì em chưa giặt quần áo bao giờ, nhưng rồi em vui vẻ làm vì đó là việc mà em đã nói trong bài văn.</a:t>
            </a:r>
          </a:p>
        </p:txBody>
      </p:sp>
      <p:sp>
        <p:nvSpPr>
          <p:cNvPr id="8" name="AutoShape 11"/>
          <p:cNvSpPr>
            <a:spLocks noChangeArrowheads="1"/>
          </p:cNvSpPr>
          <p:nvPr/>
        </p:nvSpPr>
        <p:spPr bwMode="auto">
          <a:xfrm>
            <a:off x="1066800" y="167640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a:defRPr/>
            </a:pPr>
            <a:r>
              <a:rPr lang="en-US" sz="3600" dirty="0" err="1">
                <a:solidFill>
                  <a:srgbClr val="FF0000"/>
                </a:solidFill>
                <a:latin typeface="Times New Roman" pitchFamily="18" charset="0"/>
                <a:cs typeface="Times New Roman" pitchFamily="18" charset="0"/>
              </a:rPr>
              <a:t>Tìm</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hiểu</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nội</a:t>
            </a:r>
            <a:r>
              <a:rPr lang="en-US" sz="3600" dirty="0">
                <a:solidFill>
                  <a:srgbClr val="FF0000"/>
                </a:solidFill>
                <a:latin typeface="Times New Roman" pitchFamily="18" charset="0"/>
                <a:cs typeface="Times New Roman" pitchFamily="18" charset="0"/>
              </a:rPr>
              <a:t> dung </a:t>
            </a:r>
            <a:r>
              <a:rPr lang="en-US" sz="3600" dirty="0" err="1">
                <a:solidFill>
                  <a:srgbClr val="FF0000"/>
                </a:solidFill>
                <a:latin typeface="Times New Roman" pitchFamily="18" charset="0"/>
                <a:cs typeface="Times New Roman" pitchFamily="18" charset="0"/>
              </a:rPr>
              <a:t>bài</a:t>
            </a:r>
            <a:endParaRPr lang="en-US" sz="3600" dirty="0">
              <a:solidFill>
                <a:srgbClr val="FF0000"/>
              </a:solidFill>
              <a:latin typeface="Times New Roman" pitchFamily="18" charset="0"/>
              <a:cs typeface="Times New Roman" pitchFamily="18" charset="0"/>
            </a:endParaRPr>
          </a:p>
        </p:txBody>
      </p:sp>
      <p:sp>
        <p:nvSpPr>
          <p:cNvPr id="9233" name="Line 17"/>
          <p:cNvSpPr>
            <a:spLocks noChangeShapeType="1"/>
          </p:cNvSpPr>
          <p:nvPr/>
        </p:nvSpPr>
        <p:spPr bwMode="auto">
          <a:xfrm>
            <a:off x="838200" y="1371600"/>
            <a:ext cx="0" cy="495300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9234" name="Line 18"/>
          <p:cNvSpPr>
            <a:spLocks noChangeShapeType="1"/>
          </p:cNvSpPr>
          <p:nvPr/>
        </p:nvSpPr>
        <p:spPr bwMode="auto">
          <a:xfrm flipH="1">
            <a:off x="457200" y="1371600"/>
            <a:ext cx="3810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9235" name="Line 19"/>
          <p:cNvSpPr>
            <a:spLocks noChangeShapeType="1"/>
          </p:cNvSpPr>
          <p:nvPr/>
        </p:nvSpPr>
        <p:spPr bwMode="auto">
          <a:xfrm>
            <a:off x="833438" y="6324600"/>
            <a:ext cx="80772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linds(horizontal)">
                                      <p:cBhvr>
                                        <p:cTn id="7" dur="5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3"/>
          <p:cNvSpPr>
            <a:spLocks noChangeArrowheads="1"/>
          </p:cNvSpPr>
          <p:nvPr/>
        </p:nvSpPr>
        <p:spPr bwMode="auto">
          <a:xfrm>
            <a:off x="990600" y="2773363"/>
            <a:ext cx="7850188" cy="1816100"/>
          </a:xfrm>
          <a:prstGeom prst="cloudCallout">
            <a:avLst>
              <a:gd name="adj1" fmla="val 16005"/>
              <a:gd name="adj2" fmla="val 79898"/>
            </a:avLst>
          </a:prstGeom>
          <a:noFill/>
          <a:ln w="38100">
            <a:solidFill>
              <a:srgbClr val="0000FF"/>
            </a:solidFill>
            <a:round/>
            <a:headEnd/>
            <a:tailEnd/>
          </a:ln>
        </p:spPr>
        <p:txBody>
          <a:bodyPr lIns="9144" rIns="9144">
            <a:spAutoFit/>
          </a:bodyPr>
          <a:lstStyle/>
          <a:p>
            <a:pPr algn="ctr" eaLnBrk="1" hangingPunct="1">
              <a:spcBef>
                <a:spcPct val="50000"/>
              </a:spcBef>
              <a:buClr>
                <a:srgbClr val="00CC99"/>
              </a:buClr>
              <a:buFont typeface="Wingdings" pitchFamily="2" charset="2"/>
              <a:buNone/>
            </a:pPr>
            <a:r>
              <a:rPr lang="en-US" sz="3600">
                <a:solidFill>
                  <a:srgbClr val="0000CC"/>
                </a:solidFill>
                <a:latin typeface="Times New Roman" pitchFamily="18" charset="0"/>
                <a:cs typeface="Times New Roman" pitchFamily="18" charset="0"/>
              </a:rPr>
              <a:t>H: Những chữ nào trong đoạn văn cần viết hoa ?</a:t>
            </a:r>
          </a:p>
        </p:txBody>
      </p:sp>
      <p:sp>
        <p:nvSpPr>
          <p:cNvPr id="11" name="Text Box 20"/>
          <p:cNvSpPr txBox="1">
            <a:spLocks noChangeArrowheads="1"/>
          </p:cNvSpPr>
          <p:nvPr/>
        </p:nvSpPr>
        <p:spPr bwMode="auto">
          <a:xfrm>
            <a:off x="1143000" y="4905375"/>
            <a:ext cx="7543800" cy="1190625"/>
          </a:xfrm>
          <a:prstGeom prst="rect">
            <a:avLst/>
          </a:prstGeom>
          <a:solidFill>
            <a:schemeClr val="accent1">
              <a:lumMod val="40000"/>
              <a:lumOff val="60000"/>
            </a:schemeClr>
          </a:solidFill>
          <a:ln w="9525">
            <a:noFill/>
            <a:miter lim="800000"/>
            <a:headEnd/>
            <a:tailEnd/>
          </a:ln>
        </p:spPr>
        <p:txBody>
          <a:bodyPr>
            <a:spAutoFit/>
          </a:bodyPr>
          <a:lstStyle/>
          <a:p>
            <a:pPr>
              <a:spcBef>
                <a:spcPct val="50000"/>
              </a:spcBef>
            </a:pPr>
            <a:r>
              <a:rPr lang="en-US" sz="3600">
                <a:solidFill>
                  <a:srgbClr val="FF0000"/>
                </a:solidFill>
                <a:latin typeface="Times New Roman" pitchFamily="18" charset="0"/>
              </a:rPr>
              <a:t>- Các chữ đầu đoạn, đầu câu, tên riêng của người.</a:t>
            </a:r>
          </a:p>
        </p:txBody>
      </p:sp>
      <p:sp>
        <p:nvSpPr>
          <p:cNvPr id="8" name="AutoShape 11"/>
          <p:cNvSpPr>
            <a:spLocks noChangeArrowheads="1"/>
          </p:cNvSpPr>
          <p:nvPr/>
        </p:nvSpPr>
        <p:spPr bwMode="auto">
          <a:xfrm>
            <a:off x="1066800" y="182880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a:defRPr/>
            </a:pPr>
            <a:r>
              <a:rPr lang="en-US" sz="3600" dirty="0" err="1">
                <a:solidFill>
                  <a:srgbClr val="FF0000"/>
                </a:solidFill>
                <a:latin typeface="Times New Roman" pitchFamily="18" charset="0"/>
                <a:cs typeface="Times New Roman" pitchFamily="18" charset="0"/>
              </a:rPr>
              <a:t>Tìm</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hiểu</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nội</a:t>
            </a:r>
            <a:r>
              <a:rPr lang="en-US" sz="3600" dirty="0">
                <a:solidFill>
                  <a:srgbClr val="FF0000"/>
                </a:solidFill>
                <a:latin typeface="Times New Roman" pitchFamily="18" charset="0"/>
                <a:cs typeface="Times New Roman" pitchFamily="18" charset="0"/>
              </a:rPr>
              <a:t> dung </a:t>
            </a:r>
            <a:r>
              <a:rPr lang="en-US" sz="3600" dirty="0" err="1">
                <a:solidFill>
                  <a:srgbClr val="FF0000"/>
                </a:solidFill>
                <a:latin typeface="Times New Roman" pitchFamily="18" charset="0"/>
                <a:cs typeface="Times New Roman" pitchFamily="18" charset="0"/>
              </a:rPr>
              <a:t>bài</a:t>
            </a:r>
            <a:endParaRPr lang="en-US" sz="3600" dirty="0">
              <a:solidFill>
                <a:srgbClr val="FF0000"/>
              </a:solidFill>
              <a:latin typeface="Times New Roman" pitchFamily="18" charset="0"/>
              <a:cs typeface="Times New Roman" pitchFamily="18" charset="0"/>
            </a:endParaRPr>
          </a:p>
        </p:txBody>
      </p:sp>
      <p:sp>
        <p:nvSpPr>
          <p:cNvPr id="10257" name="Line 17"/>
          <p:cNvSpPr>
            <a:spLocks noChangeShapeType="1"/>
          </p:cNvSpPr>
          <p:nvPr/>
        </p:nvSpPr>
        <p:spPr bwMode="auto">
          <a:xfrm>
            <a:off x="838200" y="1371600"/>
            <a:ext cx="0" cy="495300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10258" name="Line 18"/>
          <p:cNvSpPr>
            <a:spLocks noChangeShapeType="1"/>
          </p:cNvSpPr>
          <p:nvPr/>
        </p:nvSpPr>
        <p:spPr bwMode="auto">
          <a:xfrm flipH="1">
            <a:off x="457200" y="1371600"/>
            <a:ext cx="3810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10259" name="Line 19"/>
          <p:cNvSpPr>
            <a:spLocks noChangeShapeType="1"/>
          </p:cNvSpPr>
          <p:nvPr/>
        </p:nvSpPr>
        <p:spPr bwMode="auto">
          <a:xfrm>
            <a:off x="833438" y="6324600"/>
            <a:ext cx="80772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linds(horizontal)">
                                      <p:cBhvr>
                                        <p:cTn id="7" dur="5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ChangeArrowheads="1"/>
          </p:cNvSpPr>
          <p:nvPr/>
        </p:nvSpPr>
        <p:spPr bwMode="auto">
          <a:xfrm>
            <a:off x="915988" y="2847975"/>
            <a:ext cx="7923212" cy="1816100"/>
          </a:xfrm>
          <a:prstGeom prst="cloudCallout">
            <a:avLst>
              <a:gd name="adj1" fmla="val -16625"/>
              <a:gd name="adj2" fmla="val 59519"/>
            </a:avLst>
          </a:prstGeom>
          <a:noFill/>
          <a:ln w="38100">
            <a:solidFill>
              <a:srgbClr val="FF0000"/>
            </a:solidFill>
            <a:round/>
            <a:headEnd/>
            <a:tailEnd/>
          </a:ln>
        </p:spPr>
        <p:txBody>
          <a:bodyPr lIns="9144" rIns="9144">
            <a:spAutoFit/>
          </a:bodyPr>
          <a:lstStyle/>
          <a:p>
            <a:pPr algn="ctr" eaLnBrk="1" hangingPunct="1">
              <a:spcBef>
                <a:spcPct val="50000"/>
              </a:spcBef>
              <a:buClr>
                <a:srgbClr val="00CC99"/>
              </a:buClr>
              <a:buFont typeface="Wingdings" pitchFamily="2" charset="2"/>
              <a:buNone/>
            </a:pPr>
            <a:r>
              <a:rPr lang="en-US" sz="3600">
                <a:solidFill>
                  <a:srgbClr val="0000CC"/>
                </a:solidFill>
                <a:latin typeface="Times New Roman" pitchFamily="18" charset="0"/>
                <a:cs typeface="Times New Roman" pitchFamily="18" charset="0"/>
              </a:rPr>
              <a:t>H: Tên riêng nước ngoài được viết như thế nào?</a:t>
            </a:r>
          </a:p>
        </p:txBody>
      </p:sp>
      <p:sp>
        <p:nvSpPr>
          <p:cNvPr id="7" name="Text Box 4"/>
          <p:cNvSpPr txBox="1">
            <a:spLocks noChangeArrowheads="1"/>
          </p:cNvSpPr>
          <p:nvPr/>
        </p:nvSpPr>
        <p:spPr bwMode="auto">
          <a:xfrm>
            <a:off x="990600" y="4953000"/>
            <a:ext cx="7772400" cy="1190625"/>
          </a:xfrm>
          <a:prstGeom prst="rect">
            <a:avLst/>
          </a:prstGeom>
          <a:solidFill>
            <a:srgbClr val="FFFF99"/>
          </a:solidFill>
          <a:ln w="9525">
            <a:noFill/>
            <a:miter lim="800000"/>
            <a:headEnd/>
            <a:tailEnd/>
          </a:ln>
        </p:spPr>
        <p:txBody>
          <a:bodyPr>
            <a:spAutoFit/>
          </a:bodyPr>
          <a:lstStyle/>
          <a:p>
            <a:pPr eaLnBrk="1" hangingPunct="1">
              <a:spcBef>
                <a:spcPct val="50000"/>
              </a:spcBef>
              <a:buFontTx/>
              <a:buChar char="-"/>
            </a:pPr>
            <a:r>
              <a:rPr lang="en-US" sz="3600">
                <a:solidFill>
                  <a:srgbClr val="FF0000"/>
                </a:solidFill>
                <a:latin typeface="Times New Roman" pitchFamily="18" charset="0"/>
                <a:cs typeface="Times New Roman" pitchFamily="18" charset="0"/>
              </a:rPr>
              <a:t> Viết hoa chữ cái đầu tiên; đặt gạch nối giữa các tiếng.</a:t>
            </a:r>
          </a:p>
        </p:txBody>
      </p:sp>
      <p:sp>
        <p:nvSpPr>
          <p:cNvPr id="12" name="AutoShape 11"/>
          <p:cNvSpPr>
            <a:spLocks noChangeArrowheads="1"/>
          </p:cNvSpPr>
          <p:nvPr/>
        </p:nvSpPr>
        <p:spPr bwMode="auto">
          <a:xfrm>
            <a:off x="1066800" y="180975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a:defRPr/>
            </a:pPr>
            <a:r>
              <a:rPr lang="en-US" sz="4000" dirty="0" err="1">
                <a:solidFill>
                  <a:srgbClr val="FF0000"/>
                </a:solidFill>
                <a:latin typeface="Times New Roman" pitchFamily="18" charset="0"/>
                <a:cs typeface="Times New Roman" pitchFamily="18" charset="0"/>
              </a:rPr>
              <a:t>Tìm</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hiểu</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nội</a:t>
            </a:r>
            <a:r>
              <a:rPr lang="en-US" sz="4000" dirty="0">
                <a:solidFill>
                  <a:srgbClr val="FF0000"/>
                </a:solidFill>
                <a:latin typeface="Times New Roman" pitchFamily="18" charset="0"/>
                <a:cs typeface="Times New Roman" pitchFamily="18" charset="0"/>
              </a:rPr>
              <a:t> dung </a:t>
            </a:r>
            <a:r>
              <a:rPr lang="en-US" sz="4000" dirty="0" err="1">
                <a:solidFill>
                  <a:srgbClr val="FF0000"/>
                </a:solidFill>
                <a:latin typeface="Times New Roman" pitchFamily="18" charset="0"/>
                <a:cs typeface="Times New Roman" pitchFamily="18" charset="0"/>
              </a:rPr>
              <a:t>bài</a:t>
            </a:r>
            <a:endParaRPr lang="en-US" sz="4000" dirty="0">
              <a:solidFill>
                <a:srgbClr val="FF0000"/>
              </a:solidFill>
              <a:latin typeface="Times New Roman" pitchFamily="18" charset="0"/>
              <a:cs typeface="Times New Roman" pitchFamily="18" charset="0"/>
            </a:endParaRPr>
          </a:p>
        </p:txBody>
      </p:sp>
      <p:sp>
        <p:nvSpPr>
          <p:cNvPr id="11277" name="Line 13"/>
          <p:cNvSpPr>
            <a:spLocks noChangeShapeType="1"/>
          </p:cNvSpPr>
          <p:nvPr/>
        </p:nvSpPr>
        <p:spPr bwMode="auto">
          <a:xfrm>
            <a:off x="838200" y="1371600"/>
            <a:ext cx="0" cy="495300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11278" name="Line 14"/>
          <p:cNvSpPr>
            <a:spLocks noChangeShapeType="1"/>
          </p:cNvSpPr>
          <p:nvPr/>
        </p:nvSpPr>
        <p:spPr bwMode="auto">
          <a:xfrm flipH="1">
            <a:off x="457200" y="1371600"/>
            <a:ext cx="3810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11279" name="Line 15"/>
          <p:cNvSpPr>
            <a:spLocks noChangeShapeType="1"/>
          </p:cNvSpPr>
          <p:nvPr/>
        </p:nvSpPr>
        <p:spPr bwMode="auto">
          <a:xfrm>
            <a:off x="833438" y="6324600"/>
            <a:ext cx="80772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linds(horizontal)">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1143000" y="1981200"/>
            <a:ext cx="5410200" cy="838200"/>
          </a:xfrm>
        </p:spPr>
        <p:txBody>
          <a:bodyPr/>
          <a:lstStyle/>
          <a:p>
            <a:pPr eaLnBrk="1" hangingPunct="1"/>
            <a:r>
              <a:rPr lang="en-US" sz="4000" smtClean="0">
                <a:solidFill>
                  <a:srgbClr val="0000FF"/>
                </a:solidFill>
                <a:latin typeface="Times New Roman" pitchFamily="18" charset="0"/>
                <a:cs typeface="Times New Roman" pitchFamily="18" charset="0"/>
              </a:rPr>
              <a:t>Hướng dẫn viết từ khó</a:t>
            </a:r>
          </a:p>
        </p:txBody>
      </p:sp>
      <p:sp>
        <p:nvSpPr>
          <p:cNvPr id="171012" name="Rectangle 4"/>
          <p:cNvSpPr>
            <a:spLocks noChangeArrowheads="1"/>
          </p:cNvSpPr>
          <p:nvPr/>
        </p:nvSpPr>
        <p:spPr bwMode="auto">
          <a:xfrm>
            <a:off x="1295400" y="3124200"/>
            <a:ext cx="33528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800" b="0">
                <a:solidFill>
                  <a:srgbClr val="FF0000"/>
                </a:solidFill>
                <a:latin typeface="Times New Roman" pitchFamily="18" charset="0"/>
              </a:rPr>
              <a:t>Cô-li-a</a:t>
            </a:r>
          </a:p>
        </p:txBody>
      </p:sp>
      <p:sp>
        <p:nvSpPr>
          <p:cNvPr id="171013" name="Rectangle 5"/>
          <p:cNvSpPr>
            <a:spLocks noChangeArrowheads="1"/>
          </p:cNvSpPr>
          <p:nvPr/>
        </p:nvSpPr>
        <p:spPr bwMode="auto">
          <a:xfrm>
            <a:off x="4343400" y="3124200"/>
            <a:ext cx="35814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800" b="0">
                <a:solidFill>
                  <a:srgbClr val="FF0000"/>
                </a:solidFill>
                <a:latin typeface="Times New Roman" pitchFamily="18" charset="0"/>
              </a:rPr>
              <a:t>giặt quần áo</a:t>
            </a:r>
          </a:p>
        </p:txBody>
      </p:sp>
      <p:sp>
        <p:nvSpPr>
          <p:cNvPr id="171014" name="Rectangle 6"/>
          <p:cNvSpPr>
            <a:spLocks noChangeArrowheads="1"/>
          </p:cNvSpPr>
          <p:nvPr/>
        </p:nvSpPr>
        <p:spPr bwMode="auto">
          <a:xfrm>
            <a:off x="4419600" y="4495800"/>
            <a:ext cx="35052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800" b="0">
                <a:solidFill>
                  <a:srgbClr val="FF0000"/>
                </a:solidFill>
                <a:latin typeface="Times New Roman" pitchFamily="18" charset="0"/>
              </a:rPr>
              <a:t>vui vẻ</a:t>
            </a:r>
          </a:p>
        </p:txBody>
      </p:sp>
      <p:sp>
        <p:nvSpPr>
          <p:cNvPr id="171015" name="Rectangle 7"/>
          <p:cNvSpPr>
            <a:spLocks noChangeArrowheads="1"/>
          </p:cNvSpPr>
          <p:nvPr/>
        </p:nvSpPr>
        <p:spPr bwMode="auto">
          <a:xfrm>
            <a:off x="1371600" y="4495800"/>
            <a:ext cx="37338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800" b="0">
                <a:solidFill>
                  <a:srgbClr val="FF0000"/>
                </a:solidFill>
                <a:latin typeface="Times New Roman" pitchFamily="18" charset="0"/>
              </a:rPr>
              <a:t>bỗng</a:t>
            </a:r>
          </a:p>
        </p:txBody>
      </p:sp>
      <p:sp>
        <p:nvSpPr>
          <p:cNvPr id="12301" name="Line 13"/>
          <p:cNvSpPr>
            <a:spLocks noChangeShapeType="1"/>
          </p:cNvSpPr>
          <p:nvPr/>
        </p:nvSpPr>
        <p:spPr bwMode="auto">
          <a:xfrm>
            <a:off x="1371600" y="3886200"/>
            <a:ext cx="762000" cy="0"/>
          </a:xfrm>
          <a:prstGeom prst="line">
            <a:avLst/>
          </a:prstGeom>
          <a:noFill/>
          <a:ln w="50800">
            <a:solidFill>
              <a:srgbClr val="0000FF"/>
            </a:solidFill>
            <a:round/>
            <a:headEnd/>
            <a:tailEnd/>
          </a:ln>
          <a:effectLst>
            <a:prstShdw prst="shdw17" dist="17961" dir="2700000">
              <a:srgbClr val="0000FF">
                <a:gamma/>
                <a:shade val="60000"/>
                <a:invGamma/>
              </a:srgbClr>
            </a:prstShdw>
          </a:effectLst>
        </p:spPr>
        <p:txBody>
          <a:bodyPr/>
          <a:lstStyle/>
          <a:p>
            <a:endParaRPr lang="en-US"/>
          </a:p>
        </p:txBody>
      </p:sp>
      <p:sp>
        <p:nvSpPr>
          <p:cNvPr id="12303" name="Line 15"/>
          <p:cNvSpPr>
            <a:spLocks noChangeShapeType="1"/>
          </p:cNvSpPr>
          <p:nvPr/>
        </p:nvSpPr>
        <p:spPr bwMode="auto">
          <a:xfrm>
            <a:off x="4495800" y="3886200"/>
            <a:ext cx="762000" cy="0"/>
          </a:xfrm>
          <a:prstGeom prst="line">
            <a:avLst/>
          </a:prstGeom>
          <a:noFill/>
          <a:ln w="50800">
            <a:solidFill>
              <a:srgbClr val="0000FF"/>
            </a:solidFill>
            <a:round/>
            <a:headEnd/>
            <a:tailEnd/>
          </a:ln>
          <a:effectLst>
            <a:prstShdw prst="shdw17" dist="17961" dir="2700000">
              <a:srgbClr val="0000FF">
                <a:gamma/>
                <a:shade val="60000"/>
                <a:invGamma/>
              </a:srgbClr>
            </a:prstShdw>
          </a:effectLst>
        </p:spPr>
        <p:txBody>
          <a:bodyPr/>
          <a:lstStyle/>
          <a:p>
            <a:endParaRPr lang="en-US"/>
          </a:p>
        </p:txBody>
      </p:sp>
      <p:sp>
        <p:nvSpPr>
          <p:cNvPr id="12312" name="Line 24"/>
          <p:cNvSpPr>
            <a:spLocks noChangeShapeType="1"/>
          </p:cNvSpPr>
          <p:nvPr/>
        </p:nvSpPr>
        <p:spPr bwMode="auto">
          <a:xfrm>
            <a:off x="838200" y="1371600"/>
            <a:ext cx="0" cy="495300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12313" name="Line 25"/>
          <p:cNvSpPr>
            <a:spLocks noChangeShapeType="1"/>
          </p:cNvSpPr>
          <p:nvPr/>
        </p:nvSpPr>
        <p:spPr bwMode="auto">
          <a:xfrm flipH="1">
            <a:off x="457200" y="1371600"/>
            <a:ext cx="3810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12314" name="Line 26"/>
          <p:cNvSpPr>
            <a:spLocks noChangeShapeType="1"/>
          </p:cNvSpPr>
          <p:nvPr/>
        </p:nvSpPr>
        <p:spPr bwMode="auto">
          <a:xfrm>
            <a:off x="833438" y="6324600"/>
            <a:ext cx="80772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Tree>
  </p:cSld>
  <p:clrMapOvr>
    <a:masterClrMapping/>
  </p:clrMapOvr>
  <p:transition>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1012"/>
                                        </p:tgtEl>
                                        <p:attrNameLst>
                                          <p:attrName>style.visibility</p:attrName>
                                        </p:attrNameLst>
                                      </p:cBhvr>
                                      <p:to>
                                        <p:strVal val="visible"/>
                                      </p:to>
                                    </p:set>
                                    <p:animEffect transition="in" filter="blinds(horizontal)">
                                      <p:cBhvr>
                                        <p:cTn id="7" dur="500"/>
                                        <p:tgtEl>
                                          <p:spTgt spid="1710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1013"/>
                                        </p:tgtEl>
                                        <p:attrNameLst>
                                          <p:attrName>style.visibility</p:attrName>
                                        </p:attrNameLst>
                                      </p:cBhvr>
                                      <p:to>
                                        <p:strVal val="visible"/>
                                      </p:to>
                                    </p:set>
                                    <p:animEffect transition="in" filter="blinds(horizontal)">
                                      <p:cBhvr>
                                        <p:cTn id="12" dur="500"/>
                                        <p:tgtEl>
                                          <p:spTgt spid="1710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1015"/>
                                        </p:tgtEl>
                                        <p:attrNameLst>
                                          <p:attrName>style.visibility</p:attrName>
                                        </p:attrNameLst>
                                      </p:cBhvr>
                                      <p:to>
                                        <p:strVal val="visible"/>
                                      </p:to>
                                    </p:set>
                                    <p:animEffect transition="in" filter="blinds(horizontal)">
                                      <p:cBhvr>
                                        <p:cTn id="17" dur="500"/>
                                        <p:tgtEl>
                                          <p:spTgt spid="1710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1014"/>
                                        </p:tgtEl>
                                        <p:attrNameLst>
                                          <p:attrName>style.visibility</p:attrName>
                                        </p:attrNameLst>
                                      </p:cBhvr>
                                      <p:to>
                                        <p:strVal val="visible"/>
                                      </p:to>
                                    </p:set>
                                    <p:animEffect transition="in" filter="blinds(horizontal)">
                                      <p:cBhvr>
                                        <p:cTn id="22" dur="500"/>
                                        <p:tgtEl>
                                          <p:spTgt spid="17101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301"/>
                                        </p:tgtEl>
                                        <p:attrNameLst>
                                          <p:attrName>style.visibility</p:attrName>
                                        </p:attrNameLst>
                                      </p:cBhvr>
                                      <p:to>
                                        <p:strVal val="visible"/>
                                      </p:to>
                                    </p:set>
                                    <p:animEffect transition="in" filter="blinds(horizontal)">
                                      <p:cBhvr>
                                        <p:cTn id="27" dur="500"/>
                                        <p:tgtEl>
                                          <p:spTgt spid="1230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303"/>
                                        </p:tgtEl>
                                        <p:attrNameLst>
                                          <p:attrName>style.visibility</p:attrName>
                                        </p:attrNameLst>
                                      </p:cBhvr>
                                      <p:to>
                                        <p:strVal val="visible"/>
                                      </p:to>
                                    </p:set>
                                    <p:animEffect transition="in" filter="blinds(horizontal)">
                                      <p:cBhvr>
                                        <p:cTn id="32" dur="500"/>
                                        <p:tgtEl>
                                          <p:spTgt spid="12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P spid="171013" grpId="0"/>
      <p:bldP spid="171014" grpId="0"/>
      <p:bldP spid="171015" grpId="0"/>
      <p:bldP spid="12301" grpId="0" animBg="1"/>
      <p:bldP spid="1230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7" name="TextBox 12"/>
          <p:cNvSpPr txBox="1">
            <a:spLocks noChangeArrowheads="1"/>
          </p:cNvSpPr>
          <p:nvPr/>
        </p:nvSpPr>
        <p:spPr bwMode="auto">
          <a:xfrm>
            <a:off x="914400" y="1830388"/>
            <a:ext cx="7924800" cy="4486275"/>
          </a:xfrm>
          <a:prstGeom prst="rect">
            <a:avLst/>
          </a:prstGeom>
          <a:noFill/>
          <a:ln w="9525">
            <a:noFill/>
            <a:miter lim="800000"/>
            <a:headEnd/>
            <a:tailEnd/>
          </a:ln>
        </p:spPr>
        <p:txBody>
          <a:bodyPr>
            <a:spAutoFit/>
          </a:bodyPr>
          <a:lstStyle/>
          <a:p>
            <a:pPr algn="just"/>
            <a:r>
              <a:rPr lang="en-US" sz="3600">
                <a:solidFill>
                  <a:srgbClr val="0000FF"/>
                </a:solidFill>
                <a:latin typeface="Times New Roman" pitchFamily="18" charset="0"/>
                <a:cs typeface="Times New Roman" pitchFamily="18" charset="0"/>
              </a:rPr>
              <a:t>      Một lần, Cô-li-a phải viết bài văn kể những việc đã làm giúp mẹ. Bạn rất lúng túng nên đã kể cả việc chưa bao giờ làm như giặt quần áo. Mấy hôm sau, mẹ bỗng bảo bạn đi giặt quần áo. Lúc đầu, bạn rất ngạc nhiên, nhưng rồi vui vẻ làm vì đó là việc bạn đã nói trong bài văn.</a:t>
            </a:r>
          </a:p>
        </p:txBody>
      </p:sp>
      <p:sp>
        <p:nvSpPr>
          <p:cNvPr id="45068" name="Line 12"/>
          <p:cNvSpPr>
            <a:spLocks noChangeShapeType="1"/>
          </p:cNvSpPr>
          <p:nvPr/>
        </p:nvSpPr>
        <p:spPr bwMode="auto">
          <a:xfrm>
            <a:off x="3581400" y="2376488"/>
            <a:ext cx="1143000" cy="0"/>
          </a:xfrm>
          <a:prstGeom prst="line">
            <a:avLst/>
          </a:prstGeom>
          <a:noFill/>
          <a:ln w="9525">
            <a:solidFill>
              <a:srgbClr val="FF0000"/>
            </a:solidFill>
            <a:round/>
            <a:headEnd/>
            <a:tailEnd/>
          </a:ln>
          <a:effectLst>
            <a:prstShdw prst="shdw17" dist="17961" dir="2700000">
              <a:srgbClr val="FF0000">
                <a:gamma/>
                <a:shade val="60000"/>
                <a:invGamma/>
              </a:srgbClr>
            </a:prstShdw>
          </a:effectLst>
        </p:spPr>
        <p:txBody>
          <a:bodyPr/>
          <a:lstStyle/>
          <a:p>
            <a:endParaRPr lang="en-US"/>
          </a:p>
        </p:txBody>
      </p:sp>
      <p:sp>
        <p:nvSpPr>
          <p:cNvPr id="45069" name="Line 13"/>
          <p:cNvSpPr>
            <a:spLocks noChangeShapeType="1"/>
          </p:cNvSpPr>
          <p:nvPr/>
        </p:nvSpPr>
        <p:spPr bwMode="auto">
          <a:xfrm>
            <a:off x="1033463" y="5686425"/>
            <a:ext cx="1219200" cy="0"/>
          </a:xfrm>
          <a:prstGeom prst="line">
            <a:avLst/>
          </a:prstGeom>
          <a:noFill/>
          <a:ln w="9525">
            <a:solidFill>
              <a:srgbClr val="FF0000"/>
            </a:solidFill>
            <a:round/>
            <a:headEnd/>
            <a:tailEnd/>
          </a:ln>
          <a:effectLst>
            <a:prstShdw prst="shdw17" dist="17961" dir="2700000">
              <a:srgbClr val="FF0000">
                <a:gamma/>
                <a:shade val="60000"/>
                <a:invGamma/>
              </a:srgbClr>
            </a:prstShdw>
          </a:effectLst>
        </p:spPr>
        <p:txBody>
          <a:bodyPr/>
          <a:lstStyle/>
          <a:p>
            <a:endParaRPr lang="en-US"/>
          </a:p>
        </p:txBody>
      </p:sp>
      <p:sp>
        <p:nvSpPr>
          <p:cNvPr id="45070" name="Line 14"/>
          <p:cNvSpPr>
            <a:spLocks noChangeShapeType="1"/>
          </p:cNvSpPr>
          <p:nvPr/>
        </p:nvSpPr>
        <p:spPr bwMode="auto">
          <a:xfrm>
            <a:off x="3810000" y="4081463"/>
            <a:ext cx="2590800" cy="0"/>
          </a:xfrm>
          <a:prstGeom prst="line">
            <a:avLst/>
          </a:prstGeom>
          <a:noFill/>
          <a:ln w="9525">
            <a:solidFill>
              <a:srgbClr val="FF0000"/>
            </a:solidFill>
            <a:round/>
            <a:headEnd/>
            <a:tailEnd/>
          </a:ln>
          <a:effectLst>
            <a:prstShdw prst="shdw17" dist="17961" dir="2700000">
              <a:srgbClr val="FF0000">
                <a:gamma/>
                <a:shade val="60000"/>
                <a:invGamma/>
              </a:srgbClr>
            </a:prstShdw>
          </a:effectLst>
        </p:spPr>
        <p:txBody>
          <a:bodyPr/>
          <a:lstStyle/>
          <a:p>
            <a:endParaRPr lang="en-US"/>
          </a:p>
        </p:txBody>
      </p:sp>
      <p:sp>
        <p:nvSpPr>
          <p:cNvPr id="45071" name="Line 15"/>
          <p:cNvSpPr>
            <a:spLocks noChangeShapeType="1"/>
          </p:cNvSpPr>
          <p:nvPr/>
        </p:nvSpPr>
        <p:spPr bwMode="auto">
          <a:xfrm>
            <a:off x="2728913" y="4605338"/>
            <a:ext cx="914400" cy="0"/>
          </a:xfrm>
          <a:prstGeom prst="line">
            <a:avLst/>
          </a:prstGeom>
          <a:noFill/>
          <a:ln w="9525">
            <a:solidFill>
              <a:srgbClr val="FF0000"/>
            </a:solidFill>
            <a:round/>
            <a:headEnd/>
            <a:tailEnd/>
          </a:ln>
          <a:effectLst>
            <a:prstShdw prst="shdw17" dist="17961" dir="2700000">
              <a:srgbClr val="FF0000">
                <a:gamma/>
                <a:shade val="60000"/>
                <a:invGamma/>
              </a:srgbClr>
            </a:prstShdw>
          </a:effectLst>
        </p:spPr>
        <p:txBody>
          <a:bodyPr/>
          <a:lstStyle/>
          <a:p>
            <a:endParaRPr lang="en-US"/>
          </a:p>
        </p:txBody>
      </p:sp>
      <p:sp>
        <p:nvSpPr>
          <p:cNvPr id="45075" name="Line 19"/>
          <p:cNvSpPr>
            <a:spLocks noChangeShapeType="1"/>
          </p:cNvSpPr>
          <p:nvPr/>
        </p:nvSpPr>
        <p:spPr bwMode="auto">
          <a:xfrm>
            <a:off x="838200" y="1371600"/>
            <a:ext cx="0" cy="495300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45076" name="Line 20"/>
          <p:cNvSpPr>
            <a:spLocks noChangeShapeType="1"/>
          </p:cNvSpPr>
          <p:nvPr/>
        </p:nvSpPr>
        <p:spPr bwMode="auto">
          <a:xfrm flipH="1">
            <a:off x="457200" y="1371600"/>
            <a:ext cx="3810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
        <p:nvSpPr>
          <p:cNvPr id="45077" name="Line 21"/>
          <p:cNvSpPr>
            <a:spLocks noChangeShapeType="1"/>
          </p:cNvSpPr>
          <p:nvPr/>
        </p:nvSpPr>
        <p:spPr bwMode="auto">
          <a:xfrm>
            <a:off x="833438" y="6324600"/>
            <a:ext cx="8077200" cy="0"/>
          </a:xfrm>
          <a:prstGeom prst="line">
            <a:avLst/>
          </a:prstGeom>
          <a:noFill/>
          <a:ln w="9525">
            <a:solidFill>
              <a:schemeClr val="tx1"/>
            </a:solidFill>
            <a:round/>
            <a:headEnd/>
            <a:tailEnd/>
          </a:ln>
          <a:effectLst>
            <a:prstShdw prst="shdw17" dist="17961" dir="2700000">
              <a:schemeClr val="tx1">
                <a:gamma/>
                <a:shade val="60000"/>
                <a:invGamma/>
              </a:schemeClr>
            </a:prstShdw>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67"/>
                                        </p:tgtEl>
                                        <p:attrNameLst>
                                          <p:attrName>style.visibility</p:attrName>
                                        </p:attrNameLst>
                                      </p:cBhvr>
                                      <p:to>
                                        <p:strVal val="visible"/>
                                      </p:to>
                                    </p:set>
                                    <p:anim calcmode="lin" valueType="num">
                                      <p:cBhvr additive="base">
                                        <p:cTn id="7" dur="500" fill="hold"/>
                                        <p:tgtEl>
                                          <p:spTgt spid="45067"/>
                                        </p:tgtEl>
                                        <p:attrNameLst>
                                          <p:attrName>ppt_x</p:attrName>
                                        </p:attrNameLst>
                                      </p:cBhvr>
                                      <p:tavLst>
                                        <p:tav tm="0">
                                          <p:val>
                                            <p:strVal val="#ppt_x"/>
                                          </p:val>
                                        </p:tav>
                                        <p:tav tm="100000">
                                          <p:val>
                                            <p:strVal val="#ppt_x"/>
                                          </p:val>
                                        </p:tav>
                                      </p:tavLst>
                                    </p:anim>
                                    <p:anim calcmode="lin" valueType="num">
                                      <p:cBhvr additive="base">
                                        <p:cTn id="8" dur="500" fill="hold"/>
                                        <p:tgtEl>
                                          <p:spTgt spid="4506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9" presetClass="entr" presetSubtype="0" fill="hold" grpId="0" nodeType="clickEffect">
                                  <p:stCondLst>
                                    <p:cond delay="0"/>
                                  </p:stCondLst>
                                  <p:childTnLst>
                                    <p:set>
                                      <p:cBhvr>
                                        <p:cTn id="12" dur="1" fill="hold">
                                          <p:stCondLst>
                                            <p:cond delay="0"/>
                                          </p:stCondLst>
                                        </p:cTn>
                                        <p:tgtEl>
                                          <p:spTgt spid="45068"/>
                                        </p:tgtEl>
                                        <p:attrNameLst>
                                          <p:attrName>style.visibility</p:attrName>
                                        </p:attrNameLst>
                                      </p:cBhvr>
                                      <p:to>
                                        <p:strVal val="visible"/>
                                      </p:to>
                                    </p:set>
                                    <p:anim calcmode="lin" valueType="num">
                                      <p:cBhvr>
                                        <p:cTn id="13" dur="1000" fill="hold"/>
                                        <p:tgtEl>
                                          <p:spTgt spid="45068"/>
                                        </p:tgtEl>
                                        <p:attrNameLst>
                                          <p:attrName>ppt_x</p:attrName>
                                        </p:attrNameLst>
                                      </p:cBhvr>
                                      <p:tavLst>
                                        <p:tav tm="0">
                                          <p:val>
                                            <p:strVal val="#ppt_x-.2"/>
                                          </p:val>
                                        </p:tav>
                                        <p:tav tm="100000">
                                          <p:val>
                                            <p:strVal val="#ppt_x"/>
                                          </p:val>
                                        </p:tav>
                                      </p:tavLst>
                                    </p:anim>
                                    <p:anim calcmode="lin" valueType="num">
                                      <p:cBhvr>
                                        <p:cTn id="14" dur="1000" fill="hold"/>
                                        <p:tgtEl>
                                          <p:spTgt spid="45068"/>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5068"/>
                                        </p:tgtEl>
                                      </p:cBhvr>
                                    </p:animEffect>
                                  </p:childTnLst>
                                </p:cTn>
                              </p:par>
                            </p:childTnLst>
                          </p:cTn>
                        </p:par>
                      </p:childTnLst>
                    </p:cTn>
                  </p:par>
                  <p:par>
                    <p:cTn id="16" fill="hold">
                      <p:stCondLst>
                        <p:cond delay="indefinite"/>
                      </p:stCondLst>
                      <p:childTnLst>
                        <p:par>
                          <p:cTn id="17" fill="hold">
                            <p:stCondLst>
                              <p:cond delay="0"/>
                            </p:stCondLst>
                            <p:childTnLst>
                              <p:par>
                                <p:cTn id="18" presetID="29" presetClass="entr" presetSubtype="0" fill="hold" grpId="0" nodeType="clickEffect">
                                  <p:stCondLst>
                                    <p:cond delay="0"/>
                                  </p:stCondLst>
                                  <p:childTnLst>
                                    <p:set>
                                      <p:cBhvr>
                                        <p:cTn id="19" dur="1" fill="hold">
                                          <p:stCondLst>
                                            <p:cond delay="0"/>
                                          </p:stCondLst>
                                        </p:cTn>
                                        <p:tgtEl>
                                          <p:spTgt spid="45070"/>
                                        </p:tgtEl>
                                        <p:attrNameLst>
                                          <p:attrName>style.visibility</p:attrName>
                                        </p:attrNameLst>
                                      </p:cBhvr>
                                      <p:to>
                                        <p:strVal val="visible"/>
                                      </p:to>
                                    </p:set>
                                    <p:anim calcmode="lin" valueType="num">
                                      <p:cBhvr>
                                        <p:cTn id="20" dur="1000" fill="hold"/>
                                        <p:tgtEl>
                                          <p:spTgt spid="45070"/>
                                        </p:tgtEl>
                                        <p:attrNameLst>
                                          <p:attrName>ppt_x</p:attrName>
                                        </p:attrNameLst>
                                      </p:cBhvr>
                                      <p:tavLst>
                                        <p:tav tm="0">
                                          <p:val>
                                            <p:strVal val="#ppt_x-.2"/>
                                          </p:val>
                                        </p:tav>
                                        <p:tav tm="100000">
                                          <p:val>
                                            <p:strVal val="#ppt_x"/>
                                          </p:val>
                                        </p:tav>
                                      </p:tavLst>
                                    </p:anim>
                                    <p:anim calcmode="lin" valueType="num">
                                      <p:cBhvr>
                                        <p:cTn id="21" dur="1000" fill="hold"/>
                                        <p:tgtEl>
                                          <p:spTgt spid="45070"/>
                                        </p:tgtEl>
                                        <p:attrNameLst>
                                          <p:attrName>ppt_y</p:attrName>
                                        </p:attrNameLst>
                                      </p:cBhvr>
                                      <p:tavLst>
                                        <p:tav tm="0">
                                          <p:val>
                                            <p:strVal val="#ppt_y"/>
                                          </p:val>
                                        </p:tav>
                                        <p:tav tm="100000">
                                          <p:val>
                                            <p:strVal val="#ppt_y"/>
                                          </p:val>
                                        </p:tav>
                                      </p:tavLst>
                                    </p:anim>
                                    <p:animEffect transition="in" filter="wipe(right)" prLst="gradientSize: 0.1">
                                      <p:cBhvr>
                                        <p:cTn id="22" dur="1000"/>
                                        <p:tgtEl>
                                          <p:spTgt spid="45070"/>
                                        </p:tgtEl>
                                      </p:cBhvr>
                                    </p:animEffect>
                                  </p:childTnLst>
                                </p:cTn>
                              </p:par>
                            </p:childTnLst>
                          </p:cTn>
                        </p:par>
                      </p:childTnLst>
                    </p:cTn>
                  </p:par>
                  <p:par>
                    <p:cTn id="23" fill="hold">
                      <p:stCondLst>
                        <p:cond delay="indefinite"/>
                      </p:stCondLst>
                      <p:childTnLst>
                        <p:par>
                          <p:cTn id="24" fill="hold">
                            <p:stCondLst>
                              <p:cond delay="0"/>
                            </p:stCondLst>
                            <p:childTnLst>
                              <p:par>
                                <p:cTn id="25" presetID="29" presetClass="entr" presetSubtype="0" fill="hold" grpId="0" nodeType="clickEffect">
                                  <p:stCondLst>
                                    <p:cond delay="0"/>
                                  </p:stCondLst>
                                  <p:childTnLst>
                                    <p:set>
                                      <p:cBhvr>
                                        <p:cTn id="26" dur="1" fill="hold">
                                          <p:stCondLst>
                                            <p:cond delay="0"/>
                                          </p:stCondLst>
                                        </p:cTn>
                                        <p:tgtEl>
                                          <p:spTgt spid="45071"/>
                                        </p:tgtEl>
                                        <p:attrNameLst>
                                          <p:attrName>style.visibility</p:attrName>
                                        </p:attrNameLst>
                                      </p:cBhvr>
                                      <p:to>
                                        <p:strVal val="visible"/>
                                      </p:to>
                                    </p:set>
                                    <p:anim calcmode="lin" valueType="num">
                                      <p:cBhvr>
                                        <p:cTn id="27" dur="1000" fill="hold"/>
                                        <p:tgtEl>
                                          <p:spTgt spid="45071"/>
                                        </p:tgtEl>
                                        <p:attrNameLst>
                                          <p:attrName>ppt_x</p:attrName>
                                        </p:attrNameLst>
                                      </p:cBhvr>
                                      <p:tavLst>
                                        <p:tav tm="0">
                                          <p:val>
                                            <p:strVal val="#ppt_x-.2"/>
                                          </p:val>
                                        </p:tav>
                                        <p:tav tm="100000">
                                          <p:val>
                                            <p:strVal val="#ppt_x"/>
                                          </p:val>
                                        </p:tav>
                                      </p:tavLst>
                                    </p:anim>
                                    <p:anim calcmode="lin" valueType="num">
                                      <p:cBhvr>
                                        <p:cTn id="28" dur="1000" fill="hold"/>
                                        <p:tgtEl>
                                          <p:spTgt spid="45071"/>
                                        </p:tgtEl>
                                        <p:attrNameLst>
                                          <p:attrName>ppt_y</p:attrName>
                                        </p:attrNameLst>
                                      </p:cBhvr>
                                      <p:tavLst>
                                        <p:tav tm="0">
                                          <p:val>
                                            <p:strVal val="#ppt_y"/>
                                          </p:val>
                                        </p:tav>
                                        <p:tav tm="100000">
                                          <p:val>
                                            <p:strVal val="#ppt_y"/>
                                          </p:val>
                                        </p:tav>
                                      </p:tavLst>
                                    </p:anim>
                                    <p:animEffect transition="in" filter="wipe(right)" prLst="gradientSize: 0.1">
                                      <p:cBhvr>
                                        <p:cTn id="29" dur="1000"/>
                                        <p:tgtEl>
                                          <p:spTgt spid="45071"/>
                                        </p:tgtEl>
                                      </p:cBhvr>
                                    </p:animEffect>
                                  </p:childTnLst>
                                </p:cTn>
                              </p:par>
                            </p:childTnLst>
                          </p:cTn>
                        </p:par>
                      </p:childTnLst>
                    </p:cTn>
                  </p:par>
                  <p:par>
                    <p:cTn id="30" fill="hold">
                      <p:stCondLst>
                        <p:cond delay="indefinite"/>
                      </p:stCondLst>
                      <p:childTnLst>
                        <p:par>
                          <p:cTn id="31" fill="hold">
                            <p:stCondLst>
                              <p:cond delay="0"/>
                            </p:stCondLst>
                            <p:childTnLst>
                              <p:par>
                                <p:cTn id="32" presetID="29" presetClass="entr" presetSubtype="0" fill="hold" grpId="0" nodeType="clickEffect">
                                  <p:stCondLst>
                                    <p:cond delay="0"/>
                                  </p:stCondLst>
                                  <p:childTnLst>
                                    <p:set>
                                      <p:cBhvr>
                                        <p:cTn id="33" dur="1" fill="hold">
                                          <p:stCondLst>
                                            <p:cond delay="0"/>
                                          </p:stCondLst>
                                        </p:cTn>
                                        <p:tgtEl>
                                          <p:spTgt spid="45069"/>
                                        </p:tgtEl>
                                        <p:attrNameLst>
                                          <p:attrName>style.visibility</p:attrName>
                                        </p:attrNameLst>
                                      </p:cBhvr>
                                      <p:to>
                                        <p:strVal val="visible"/>
                                      </p:to>
                                    </p:set>
                                    <p:anim calcmode="lin" valueType="num">
                                      <p:cBhvr>
                                        <p:cTn id="34" dur="1000" fill="hold"/>
                                        <p:tgtEl>
                                          <p:spTgt spid="45069"/>
                                        </p:tgtEl>
                                        <p:attrNameLst>
                                          <p:attrName>ppt_x</p:attrName>
                                        </p:attrNameLst>
                                      </p:cBhvr>
                                      <p:tavLst>
                                        <p:tav tm="0">
                                          <p:val>
                                            <p:strVal val="#ppt_x-.2"/>
                                          </p:val>
                                        </p:tav>
                                        <p:tav tm="100000">
                                          <p:val>
                                            <p:strVal val="#ppt_x"/>
                                          </p:val>
                                        </p:tav>
                                      </p:tavLst>
                                    </p:anim>
                                    <p:anim calcmode="lin" valueType="num">
                                      <p:cBhvr>
                                        <p:cTn id="35" dur="1000" fill="hold"/>
                                        <p:tgtEl>
                                          <p:spTgt spid="45069"/>
                                        </p:tgtEl>
                                        <p:attrNameLst>
                                          <p:attrName>ppt_y</p:attrName>
                                        </p:attrNameLst>
                                      </p:cBhvr>
                                      <p:tavLst>
                                        <p:tav tm="0">
                                          <p:val>
                                            <p:strVal val="#ppt_y"/>
                                          </p:val>
                                        </p:tav>
                                        <p:tav tm="100000">
                                          <p:val>
                                            <p:strVal val="#ppt_y"/>
                                          </p:val>
                                        </p:tav>
                                      </p:tavLst>
                                    </p:anim>
                                    <p:animEffect transition="in" filter="wipe(right)" prLst="gradientSize: 0.1">
                                      <p:cBhvr>
                                        <p:cTn id="36" dur="1000"/>
                                        <p:tgtEl>
                                          <p:spTgt spid="45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7" grpId="0"/>
      <p:bldP spid="45068" grpId="0" animBg="1"/>
      <p:bldP spid="45069" grpId="0" animBg="1"/>
      <p:bldP spid="45070" grpId="0" animBg="1"/>
      <p:bldP spid="4507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AutoShape 3"/>
          <p:cNvSpPr>
            <a:spLocks noChangeArrowheads="1"/>
          </p:cNvSpPr>
          <p:nvPr/>
        </p:nvSpPr>
        <p:spPr bwMode="auto">
          <a:xfrm>
            <a:off x="990600" y="2286000"/>
            <a:ext cx="6934200" cy="1065213"/>
          </a:xfrm>
          <a:prstGeom prst="cloudCallout">
            <a:avLst>
              <a:gd name="adj1" fmla="val -50208"/>
              <a:gd name="adj2" fmla="val -46394"/>
            </a:avLst>
          </a:prstGeom>
          <a:noFill/>
          <a:ln w="38100">
            <a:solidFill>
              <a:srgbClr val="0000FF"/>
            </a:solidFill>
            <a:round/>
            <a:headEnd/>
            <a:tailEnd/>
          </a:ln>
        </p:spPr>
        <p:txBody>
          <a:bodyPr lIns="9144" rIns="9144">
            <a:spAutoFit/>
          </a:bodyPr>
          <a:lstStyle/>
          <a:p>
            <a:pPr eaLnBrk="1" hangingPunct="1">
              <a:spcBef>
                <a:spcPct val="50000"/>
              </a:spcBef>
              <a:buClr>
                <a:srgbClr val="00CC99"/>
              </a:buClr>
              <a:buFont typeface="Wingdings" pitchFamily="2" charset="2"/>
              <a:buNone/>
            </a:pPr>
            <a:r>
              <a:rPr lang="en-US" sz="4000">
                <a:solidFill>
                  <a:srgbClr val="0000CC"/>
                </a:solidFill>
                <a:latin typeface="Times New Roman" pitchFamily="18" charset="0"/>
                <a:cs typeface="Times New Roman" pitchFamily="18" charset="0"/>
              </a:rPr>
              <a:t> </a:t>
            </a:r>
            <a:r>
              <a:rPr lang="en-US" sz="4000">
                <a:solidFill>
                  <a:srgbClr val="FF0000"/>
                </a:solidFill>
                <a:latin typeface="Times New Roman" pitchFamily="18" charset="0"/>
                <a:cs typeface="Times New Roman" pitchFamily="18" charset="0"/>
              </a:rPr>
              <a:t>VIẾT CHÍNH TẢ</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IOLETID" val="11835620"/>
  <p:tag name="VIOLETTITLE" val="Tuần 6. Nghe-viết: Bài tập làm văn"/>
  <p:tag name="VIOLETLESSON" val="11"/>
  <p:tag name="VIOLETCATID" val="7840641"/>
  <p:tag name="VIOLETSUBJECT" val="Chính tả 3"/>
  <p:tag name="VIOLETAUTHORID" val="8118847"/>
  <p:tag name="VIOLETAUTHORNAME" val="Trần Minh Tân"/>
  <p:tag name="VIOLETAUTHORAVATAR" val="no_avatar.jpg"/>
  <p:tag name="VIOLETAUTHORADDRESS" val="Trường TH Trường Xuân 2 - Đồng Tháp"/>
  <p:tag name="VIOLETDATE" val="2016-11-13 21:54:28"/>
  <p:tag name="VIOLETHIT" val="57"/>
  <p:tag name="VIOLETLIKE" val="0"/>
  <p:tag name="MMPROD_NEXTUNIQUEID" val="10012"/>
  <p:tag name="MMPROD_UIDATA" val="&lt;database version=&quot;7.0&quot;&gt;&lt;object type=&quot;1&quot; unique_id=&quot;10001&quot;&gt;&lt;object type=&quot;2&quot; unique_id=&quot;10224&quot;&gt;&lt;object type=&quot;3&quot; unique_id=&quot;10225&quot;&gt;&lt;property id=&quot;20148&quot; value=&quot;5&quot;/&gt;&lt;property id=&quot;20300&quot; value=&quot;Slide 1&quot;/&gt;&lt;property id=&quot;20307&quot; value=&quot;258&quot;/&gt;&lt;/object&gt;&lt;object type=&quot;3&quot; unique_id=&quot;10226&quot;&gt;&lt;property id=&quot;20148&quot; value=&quot;5&quot;/&gt;&lt;property id=&quot;20300&quot; value=&quot;Slide 2&quot;/&gt;&lt;property id=&quot;20307&quot; value=&quot;312&quot;/&gt;&lt;/object&gt;&lt;object type=&quot;3&quot; unique_id=&quot;10227&quot;&gt;&lt;property id=&quot;20148&quot; value=&quot;5&quot;/&gt;&lt;property id=&quot;20300&quot; value=&quot;Slide 3&quot;/&gt;&lt;property id=&quot;20307&quot; value=&quot;322&quot;/&gt;&lt;/object&gt;&lt;object type=&quot;3&quot; unique_id=&quot;10228&quot;&gt;&lt;property id=&quot;20148&quot; value=&quot;5&quot;/&gt;&lt;property id=&quot;20300&quot; value=&quot;Slide 4&quot;/&gt;&lt;property id=&quot;20307&quot; value=&quot;319&quot;/&gt;&lt;/object&gt;&lt;object type=&quot;3&quot; unique_id=&quot;10229&quot;&gt;&lt;property id=&quot;20148&quot; value=&quot;5&quot;/&gt;&lt;property id=&quot;20300&quot; value=&quot;Slide 5&quot;/&gt;&lt;property id=&quot;20307&quot; value=&quot;271&quot;/&gt;&lt;/object&gt;&lt;object type=&quot;3&quot; unique_id=&quot;10230&quot;&gt;&lt;property id=&quot;20148&quot; value=&quot;5&quot;/&gt;&lt;property id=&quot;20300&quot; value=&quot;Slide 6&quot;/&gt;&lt;property id=&quot;20307&quot; value=&quot;273&quot;/&gt;&lt;/object&gt;&lt;object type=&quot;3&quot; unique_id=&quot;10231&quot;&gt;&lt;property id=&quot;20148&quot; value=&quot;5&quot;/&gt;&lt;property id=&quot;20300&quot; value=&quot;Slide 7 - &amp;quot;Hướng dẫn viết từ khó&amp;quot;&quot;/&gt;&lt;property id=&quot;20307&quot; value=&quot;275&quot;/&gt;&lt;/object&gt;&lt;object type=&quot;3&quot; unique_id=&quot;10232&quot;&gt;&lt;property id=&quot;20148&quot; value=&quot;5&quot;/&gt;&lt;property id=&quot;20300&quot; value=&quot;Slide 8&quot;/&gt;&lt;property id=&quot;20307&quot; value=&quot;327&quot;/&gt;&lt;/object&gt;&lt;object type=&quot;3&quot; unique_id=&quot;10233&quot;&gt;&lt;property id=&quot;20148&quot; value=&quot;5&quot;/&gt;&lt;property id=&quot;20300&quot; value=&quot;Slide 9&quot;/&gt;&lt;property id=&quot;20307&quot; value=&quot;294&quot;/&gt;&lt;/object&gt;&lt;object type=&quot;3&quot; unique_id=&quot;10234&quot;&gt;&lt;property id=&quot;20148&quot; value=&quot;5&quot;/&gt;&lt;property id=&quot;20300&quot; value=&quot;Slide 10&quot;/&gt;&lt;property id=&quot;20307&quot; value=&quot;328&quot;/&gt;&lt;/object&gt;&lt;object type=&quot;3&quot; unique_id=&quot;10235&quot;&gt;&lt;property id=&quot;20148&quot; value=&quot;5&quot;/&gt;&lt;property id=&quot;20300&quot; value=&quot;Slide 11&quot;/&gt;&lt;property id=&quot;20307&quot; value=&quot;300&quot;/&gt;&lt;/object&gt;&lt;object type=&quot;3&quot; unique_id=&quot;10236&quot;&gt;&lt;property id=&quot;20148&quot; value=&quot;5&quot;/&gt;&lt;property id=&quot;20300&quot; value=&quot;Slide 12&quot;/&gt;&lt;property id=&quot;20307&quot; value=&quot;331&quot;/&gt;&lt;/object&gt;&lt;object type=&quot;3&quot; unique_id=&quot;10237&quot;&gt;&lt;property id=&quot;20148&quot; value=&quot;5&quot;/&gt;&lt;property id=&quot;20300&quot; value=&quot;Slide 13&quot;/&gt;&lt;property id=&quot;20307&quot; value=&quot;323&quot;/&gt;&lt;/object&gt;&lt;object type=&quot;3&quot; unique_id=&quot;10238&quot;&gt;&lt;property id=&quot;20148&quot; value=&quot;5&quot;/&gt;&lt;property id=&quot;20300&quot; value=&quot;Slide 14&quot;/&gt;&lt;property id=&quot;20307&quot; value=&quot;269&quot;/&gt;&lt;/object&gt;&lt;/object&gt;&lt;object type=&quot;8&quot; unique_id=&quot;10254&quot;&gt;&lt;/object&gt;&lt;/object&gt;&lt;/database&gt;"/>
  <p:tag name="SECTOMILLISECCONVERTED" val="1"/>
</p:tagLst>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oposal">
  <a:themeElements>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Propos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lnDef>
  </a:objectDefaults>
  <a:extraClrSchemeLst>
    <a:extraClrScheme>
      <a:clrScheme name="Proposal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Proposal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Proposal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Proposal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Proposal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Proposal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Proposal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2365</TotalTime>
  <Words>501</Words>
  <Application>Microsoft Office PowerPoint</Application>
  <PresentationFormat>On-screen Show (4:3)</PresentationFormat>
  <Paragraphs>45</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Network</vt:lpstr>
      <vt:lpstr>Proposal</vt:lpstr>
      <vt:lpstr>Slide 1</vt:lpstr>
      <vt:lpstr>Slide 2</vt:lpstr>
      <vt:lpstr>Slide 3</vt:lpstr>
      <vt:lpstr>Slide 4</vt:lpstr>
      <vt:lpstr>Slide 5</vt:lpstr>
      <vt:lpstr>Slide 6</vt:lpstr>
      <vt:lpstr>Hướng dẫn viết từ khó</vt:lpstr>
      <vt:lpstr>Slide 8</vt:lpstr>
      <vt:lpstr>Slide 9</vt:lpstr>
      <vt:lpstr>Slide 10</vt:lpstr>
      <vt:lpstr>Slide 11</vt:lpstr>
      <vt:lpstr>Slide 12</vt:lpstr>
      <vt:lpstr>Slide 13</vt:lpstr>
      <vt:lpstr>Slide 14</vt:lpstr>
    </vt:vector>
  </TitlesOfParts>
  <Company>Truc Dao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Chóc mõng n¨m míi !</dc:title>
  <dc:creator>hp</dc:creator>
  <cp:lastModifiedBy>AutoBVT</cp:lastModifiedBy>
  <cp:revision>919</cp:revision>
  <dcterms:created xsi:type="dcterms:W3CDTF">2008-01-17T00:56:22Z</dcterms:created>
  <dcterms:modified xsi:type="dcterms:W3CDTF">2017-10-04T03:15:40Z</dcterms:modified>
</cp:coreProperties>
</file>